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2" r:id="rId3"/>
  </p:sldMasterIdLst>
  <p:notesMasterIdLst>
    <p:notesMasterId r:id="rId30"/>
  </p:notesMasterIdLst>
  <p:sldIdLst>
    <p:sldId id="256" r:id="rId4"/>
    <p:sldId id="773" r:id="rId5"/>
    <p:sldId id="760" r:id="rId6"/>
    <p:sldId id="335" r:id="rId7"/>
    <p:sldId id="351" r:id="rId8"/>
    <p:sldId id="778" r:id="rId9"/>
    <p:sldId id="780" r:id="rId10"/>
    <p:sldId id="340" r:id="rId11"/>
    <p:sldId id="343" r:id="rId12"/>
    <p:sldId id="344" r:id="rId13"/>
    <p:sldId id="346" r:id="rId14"/>
    <p:sldId id="777" r:id="rId15"/>
    <p:sldId id="774" r:id="rId16"/>
    <p:sldId id="775" r:id="rId17"/>
    <p:sldId id="342" r:id="rId18"/>
    <p:sldId id="779" r:id="rId19"/>
    <p:sldId id="781" r:id="rId20"/>
    <p:sldId id="352" r:id="rId21"/>
    <p:sldId id="341" r:id="rId22"/>
    <p:sldId id="353" r:id="rId23"/>
    <p:sldId id="347" r:id="rId24"/>
    <p:sldId id="348" r:id="rId25"/>
    <p:sldId id="349" r:id="rId26"/>
    <p:sldId id="350" r:id="rId27"/>
    <p:sldId id="354" r:id="rId28"/>
    <p:sldId id="355"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000"/>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16" autoAdjust="0"/>
    <p:restoredTop sz="76101" autoAdjust="0"/>
  </p:normalViewPr>
  <p:slideViewPr>
    <p:cSldViewPr snapToGrid="0">
      <p:cViewPr varScale="1">
        <p:scale>
          <a:sx n="65" d="100"/>
          <a:sy n="65" d="100"/>
        </p:scale>
        <p:origin x="446"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tableStyles" Target="tableStyle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viewProps" Target="view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CDA2A16-3CA5-4166-BFC5-516545338CE4}" type="datetimeFigureOut">
              <a:rPr lang="en-US" smtClean="0"/>
              <a:t>8/22/2021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119B2CF-3B6E-4C72-9C38-E64254F246CF}" type="slidenum">
              <a:rPr lang="en-US" smtClean="0"/>
              <a:t>‹#›</a:t>
            </a:fld>
            <a:endParaRPr lang="en-US"/>
          </a:p>
        </p:txBody>
      </p:sp>
    </p:spTree>
    <p:extLst>
      <p:ext uri="{BB962C8B-B14F-4D97-AF65-F5344CB8AC3E}">
        <p14:creationId xmlns:p14="http://schemas.microsoft.com/office/powerpoint/2010/main" val="22491992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Will talk about alternative pipelines (like </a:t>
            </a:r>
            <a:r>
              <a:rPr lang="en-US" dirty="0" err="1"/>
              <a:t>symportal</a:t>
            </a:r>
            <a:r>
              <a:rPr lang="en-US" dirty="0"/>
              <a:t> during wrap up)</a:t>
            </a:r>
          </a:p>
        </p:txBody>
      </p:sp>
      <p:sp>
        <p:nvSpPr>
          <p:cNvPr id="4" name="Slide Number Placeholder 3"/>
          <p:cNvSpPr>
            <a:spLocks noGrp="1"/>
          </p:cNvSpPr>
          <p:nvPr>
            <p:ph type="sldNum" sz="quarter" idx="5"/>
          </p:nvPr>
        </p:nvSpPr>
        <p:spPr/>
        <p:txBody>
          <a:bodyPr/>
          <a:lstStyle/>
          <a:p>
            <a:fld id="{4119B2CF-3B6E-4C72-9C38-E64254F246CF}" type="slidenum">
              <a:rPr lang="en-US" smtClean="0"/>
              <a:t>4</a:t>
            </a:fld>
            <a:endParaRPr lang="en-US"/>
          </a:p>
        </p:txBody>
      </p:sp>
    </p:spTree>
    <p:extLst>
      <p:ext uri="{BB962C8B-B14F-4D97-AF65-F5344CB8AC3E}">
        <p14:creationId xmlns:p14="http://schemas.microsoft.com/office/powerpoint/2010/main" val="7048307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Indepdent</a:t>
            </a:r>
            <a:r>
              <a:rPr lang="en-US" dirty="0"/>
              <a:t>, pooled, pseudo pooled.</a:t>
            </a:r>
          </a:p>
          <a:p>
            <a:r>
              <a:rPr lang="en-US" dirty="0"/>
              <a:t>Default=Independent, samples are processes independently. </a:t>
            </a:r>
          </a:p>
          <a:p>
            <a:r>
              <a:rPr lang="en-US" dirty="0"/>
              <a:t> </a:t>
            </a:r>
            <a:r>
              <a:rPr lang="en-US" b="0" i="0" dirty="0">
                <a:solidFill>
                  <a:srgbClr val="2C3E50"/>
                </a:solidFill>
                <a:effectLst/>
                <a:latin typeface="Lato"/>
              </a:rPr>
              <a:t>pooling allows information to be shared across samples, which makes it easier to resolve rare variants that were present as singletons or </a:t>
            </a:r>
            <a:r>
              <a:rPr lang="en-US" b="0" i="0" dirty="0" err="1">
                <a:solidFill>
                  <a:srgbClr val="2C3E50"/>
                </a:solidFill>
                <a:effectLst/>
                <a:latin typeface="Lato"/>
              </a:rPr>
              <a:t>doubletone</a:t>
            </a:r>
            <a:r>
              <a:rPr lang="en-US" b="0" i="0" dirty="0">
                <a:solidFill>
                  <a:srgbClr val="2C3E50"/>
                </a:solidFill>
                <a:effectLst/>
                <a:latin typeface="Lato"/>
              </a:rPr>
              <a:t> in one sample but were present many times across samples.</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7F81E29-A94B-4413-94C5-E9310BEA0C8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996584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Indepdent</a:t>
            </a:r>
            <a:r>
              <a:rPr lang="en-US" dirty="0"/>
              <a:t>, pooled, pseudo pooled.</a:t>
            </a:r>
          </a:p>
          <a:p>
            <a:r>
              <a:rPr lang="en-US" dirty="0"/>
              <a:t>Default=Independent, samples are processes independently. </a:t>
            </a:r>
          </a:p>
          <a:p>
            <a:r>
              <a:rPr lang="en-US" dirty="0"/>
              <a:t>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7F81E29-A94B-4413-94C5-E9310BEA0C8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240292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7F81E29-A94B-4413-94C5-E9310BEA0C8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681846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7F81E29-A94B-4413-94C5-E9310BEA0C8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73511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#DADA2 provides a native implementation of the RDP's naive Bayesian classifier. The </a:t>
            </a:r>
            <a:r>
              <a:rPr lang="en-US" dirty="0" err="1"/>
              <a:t>assignTaxonomy</a:t>
            </a:r>
            <a:r>
              <a:rPr lang="en-US" dirty="0"/>
              <a:t> function takes a set of sequences and a training set of taxonomically classified sequences, and outputs the taxonomic assignments with at least </a:t>
            </a:r>
            <a:r>
              <a:rPr lang="en-US" dirty="0" err="1"/>
              <a:t>minBoot</a:t>
            </a:r>
            <a:r>
              <a:rPr lang="en-US" dirty="0"/>
              <a:t> bootstrap confidence.</a:t>
            </a:r>
          </a:p>
          <a:p>
            <a:endParaRPr lang="en-US" dirty="0"/>
          </a:p>
        </p:txBody>
      </p:sp>
      <p:sp>
        <p:nvSpPr>
          <p:cNvPr id="4" name="Slide Number Placeholder 3"/>
          <p:cNvSpPr>
            <a:spLocks noGrp="1"/>
          </p:cNvSpPr>
          <p:nvPr>
            <p:ph type="sldNum" sz="quarter" idx="5"/>
          </p:nvPr>
        </p:nvSpPr>
        <p:spPr/>
        <p:txBody>
          <a:bodyPr/>
          <a:lstStyle/>
          <a:p>
            <a:fld id="{4119B2CF-3B6E-4C72-9C38-E64254F246CF}" type="slidenum">
              <a:rPr lang="en-US" smtClean="0"/>
              <a:t>18</a:t>
            </a:fld>
            <a:endParaRPr lang="en-US"/>
          </a:p>
        </p:txBody>
      </p:sp>
    </p:spTree>
    <p:extLst>
      <p:ext uri="{BB962C8B-B14F-4D97-AF65-F5344CB8AC3E}">
        <p14:creationId xmlns:p14="http://schemas.microsoft.com/office/powerpoint/2010/main" val="18495505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https://www.nature.com/articles/s41467-017-01312-x </a:t>
            </a:r>
            <a:r>
              <a:rPr lang="en-US" dirty="0" err="1"/>
              <a:t>Froslev</a:t>
            </a:r>
            <a:r>
              <a:rPr lang="en-US" dirty="0"/>
              <a:t> et al 2017. </a:t>
            </a:r>
          </a:p>
          <a:p>
            <a:endParaRPr lang="en-US" dirty="0"/>
          </a:p>
        </p:txBody>
      </p:sp>
      <p:sp>
        <p:nvSpPr>
          <p:cNvPr id="4" name="Slide Number Placeholder 3"/>
          <p:cNvSpPr>
            <a:spLocks noGrp="1"/>
          </p:cNvSpPr>
          <p:nvPr>
            <p:ph type="sldNum" sz="quarter" idx="5"/>
          </p:nvPr>
        </p:nvSpPr>
        <p:spPr/>
        <p:txBody>
          <a:bodyPr/>
          <a:lstStyle/>
          <a:p>
            <a:fld id="{4119B2CF-3B6E-4C72-9C38-E64254F246CF}" type="slidenum">
              <a:rPr lang="en-US" smtClean="0"/>
              <a:t>20</a:t>
            </a:fld>
            <a:endParaRPr lang="en-US"/>
          </a:p>
        </p:txBody>
      </p:sp>
    </p:spTree>
    <p:extLst>
      <p:ext uri="{BB962C8B-B14F-4D97-AF65-F5344CB8AC3E}">
        <p14:creationId xmlns:p14="http://schemas.microsoft.com/office/powerpoint/2010/main" val="41827603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91919"/>
                </a:solidFill>
                <a:effectLst/>
                <a:latin typeface="Lucida Sans" panose="020B0602030504020204" pitchFamily="34" charset="0"/>
              </a:rPr>
              <a:t>However, rarefying has been criticized as a normalization technique because data can be omitted through the exclusion of either excess sequences or entire samples, depending on the rarefied library size selected. Although it has been suggested that rarefying should be avoided altogether, we propose that repeatedly rarefying enables (</a:t>
            </a:r>
            <a:r>
              <a:rPr lang="en-US" b="0" i="0" dirty="0" err="1">
                <a:solidFill>
                  <a:srgbClr val="191919"/>
                </a:solidFill>
                <a:effectLst/>
                <a:latin typeface="Lucida Sans" panose="020B0602030504020204" pitchFamily="34" charset="0"/>
              </a:rPr>
              <a:t>i</a:t>
            </a:r>
            <a:r>
              <a:rPr lang="en-US" b="0" i="0" dirty="0">
                <a:solidFill>
                  <a:srgbClr val="191919"/>
                </a:solidFill>
                <a:effectLst/>
                <a:latin typeface="Lucida Sans" panose="020B0602030504020204" pitchFamily="34" charset="0"/>
              </a:rPr>
              <a:t>) characterization of the variation introduced to diversity analyses by this random subsampling and (ii) selection of smaller library sizes where necessary to incorporate all samples in the analysis. REGARDLESS SOME TYPE OF NORMALIZATION IS ESSENTIAL </a:t>
            </a:r>
          </a:p>
          <a:p>
            <a:endParaRPr lang="en-US" b="0" i="0" dirty="0">
              <a:solidFill>
                <a:srgbClr val="191919"/>
              </a:solidFill>
              <a:effectLst/>
              <a:latin typeface="Lucida Sans" panose="020B0602030504020204" pitchFamily="34" charset="0"/>
            </a:endParaRPr>
          </a:p>
          <a:p>
            <a:r>
              <a:rPr lang="en-US" b="0" i="0" dirty="0">
                <a:solidFill>
                  <a:srgbClr val="191919"/>
                </a:solidFill>
                <a:effectLst/>
                <a:latin typeface="Lucida Sans" panose="020B0602030504020204" pitchFamily="34" charset="0"/>
              </a:rPr>
              <a:t>INADMISSIBLE</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7F81E29-A94B-4413-94C5-E9310BEA0C8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706239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91919"/>
                </a:solidFill>
                <a:effectLst/>
                <a:latin typeface="Lucida Sans" panose="020B0602030504020204" pitchFamily="34" charset="0"/>
              </a:rPr>
              <a:t>However, rarefying has been criticized as a normalization technique because data can be omitted through the exclusion of either excess sequences or entire samples, depending on the rarefied library size selected. Although it has been suggested that rarefying should be avoided altogether, we propose that repeatedly rarefying enables (</a:t>
            </a:r>
            <a:r>
              <a:rPr lang="en-US" b="0" i="0" dirty="0" err="1">
                <a:solidFill>
                  <a:srgbClr val="191919"/>
                </a:solidFill>
                <a:effectLst/>
                <a:latin typeface="Lucida Sans" panose="020B0602030504020204" pitchFamily="34" charset="0"/>
              </a:rPr>
              <a:t>i</a:t>
            </a:r>
            <a:r>
              <a:rPr lang="en-US" b="0" i="0" dirty="0">
                <a:solidFill>
                  <a:srgbClr val="191919"/>
                </a:solidFill>
                <a:effectLst/>
                <a:latin typeface="Lucida Sans" panose="020B0602030504020204" pitchFamily="34" charset="0"/>
              </a:rPr>
              <a:t>) characterization of the variation introduced to diversity analyses by this random subsampling and (ii) selection of smaller library sizes where necessary to incorporate all samples in the analysis. REGARDLESS NORMALIZATION IS ESSENTIAL </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7F81E29-A94B-4413-94C5-E9310BEA0C8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264416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91919"/>
                </a:solidFill>
                <a:effectLst/>
                <a:latin typeface="Lucida Sans" panose="020B0602030504020204" pitchFamily="34" charset="0"/>
              </a:rPr>
              <a:t>However, rarefying has been criticized as a normalization technique because data can be omitted through the exclusion of either excess sequences or entire samples, depending on the rarefied library size selected. Although it has been suggested that rarefying should be avoided altogether, we propose that repeatedly rarefying enables (</a:t>
            </a:r>
            <a:r>
              <a:rPr lang="en-US" b="0" i="0" dirty="0" err="1">
                <a:solidFill>
                  <a:srgbClr val="191919"/>
                </a:solidFill>
                <a:effectLst/>
                <a:latin typeface="Lucida Sans" panose="020B0602030504020204" pitchFamily="34" charset="0"/>
              </a:rPr>
              <a:t>i</a:t>
            </a:r>
            <a:r>
              <a:rPr lang="en-US" b="0" i="0" dirty="0">
                <a:solidFill>
                  <a:srgbClr val="191919"/>
                </a:solidFill>
                <a:effectLst/>
                <a:latin typeface="Lucida Sans" panose="020B0602030504020204" pitchFamily="34" charset="0"/>
              </a:rPr>
              <a:t>) characterization of the variation introduced to diversity analyses by this random subsampling and (ii) selection of smaller library sizes where necessary to incorporate all samples in the analysis. REGARDLESS NORMALIZATION IS ESSENTIAL </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7F81E29-A94B-4413-94C5-E9310BEA0C8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013065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91919"/>
                </a:solidFill>
                <a:effectLst/>
                <a:latin typeface="Lucida Sans" panose="020B0602030504020204" pitchFamily="34" charset="0"/>
              </a:rPr>
              <a:t>However, rarefying has been criticized as a normalization technique because data can be omitted through the exclusion of either excess sequences or entire samples, depending on the rarefied library size selected. Although it has been suggested that rarefying should be avoided altogether, we propose that repeatedly rarefying enables (</a:t>
            </a:r>
            <a:r>
              <a:rPr lang="en-US" b="0" i="0" dirty="0" err="1">
                <a:solidFill>
                  <a:srgbClr val="191919"/>
                </a:solidFill>
                <a:effectLst/>
                <a:latin typeface="Lucida Sans" panose="020B0602030504020204" pitchFamily="34" charset="0"/>
              </a:rPr>
              <a:t>i</a:t>
            </a:r>
            <a:r>
              <a:rPr lang="en-US" b="0" i="0" dirty="0">
                <a:solidFill>
                  <a:srgbClr val="191919"/>
                </a:solidFill>
                <a:effectLst/>
                <a:latin typeface="Lucida Sans" panose="020B0602030504020204" pitchFamily="34" charset="0"/>
              </a:rPr>
              <a:t>) characterization of the variation introduced to diversity analyses by this random subsampling and (ii) selection of smaller library sizes where necessary to incorporate all samples in the analysis. REGARDLESS NORMALIZATION of some kind IS ESSENTIAL to account for differences in lib size</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7F81E29-A94B-4413-94C5-E9310BEA0C8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047930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on paired end you can afford to cut a little more because you will have the reverse read to make up for it. </a:t>
            </a:r>
          </a:p>
        </p:txBody>
      </p:sp>
      <p:sp>
        <p:nvSpPr>
          <p:cNvPr id="4" name="Slide Number Placeholder 3"/>
          <p:cNvSpPr>
            <a:spLocks noGrp="1"/>
          </p:cNvSpPr>
          <p:nvPr>
            <p:ph type="sldNum" sz="quarter" idx="5"/>
          </p:nvPr>
        </p:nvSpPr>
        <p:spPr/>
        <p:txBody>
          <a:bodyPr/>
          <a:lstStyle/>
          <a:p>
            <a:fld id="{4119B2CF-3B6E-4C72-9C38-E64254F246CF}" type="slidenum">
              <a:rPr lang="en-US" smtClean="0"/>
              <a:t>6</a:t>
            </a:fld>
            <a:endParaRPr lang="en-US"/>
          </a:p>
        </p:txBody>
      </p:sp>
    </p:spTree>
    <p:extLst>
      <p:ext uri="{BB962C8B-B14F-4D97-AF65-F5344CB8AC3E}">
        <p14:creationId xmlns:p14="http://schemas.microsoft.com/office/powerpoint/2010/main" val="38593242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Samples that have almost no reads for any taxa would be removed (bottom row.) ASVs that only appear a few times across all sample would be removed.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7F81E29-A94B-4413-94C5-E9310BEA0C8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789171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91919"/>
                </a:solidFill>
                <a:effectLst/>
                <a:latin typeface="Lucida Sans" panose="020B0602030504020204" pitchFamily="34" charset="0"/>
              </a:rPr>
              <a:t>However, rarefying has been criticized as a normalization technique because data can be omitted through the exclusion of either excess sequences or entire samples, depending on the rarefied library size selected. Although it has been suggested that rarefying should be avoided altogether, we propose that repeatedly rarefying enables (</a:t>
            </a:r>
            <a:r>
              <a:rPr lang="en-US" b="0" i="0" dirty="0" err="1">
                <a:solidFill>
                  <a:srgbClr val="191919"/>
                </a:solidFill>
                <a:effectLst/>
                <a:latin typeface="Lucida Sans" panose="020B0602030504020204" pitchFamily="34" charset="0"/>
              </a:rPr>
              <a:t>i</a:t>
            </a:r>
            <a:r>
              <a:rPr lang="en-US" b="0" i="0" dirty="0">
                <a:solidFill>
                  <a:srgbClr val="191919"/>
                </a:solidFill>
                <a:effectLst/>
                <a:latin typeface="Lucida Sans" panose="020B0602030504020204" pitchFamily="34" charset="0"/>
              </a:rPr>
              <a:t>) characterization of the variation introduced to diversity analyses by this random subsampling and (ii) selection of smaller library sizes where necessary to incorporate all samples in the analysis. REGARDLESS NORMALIZATION of some kind IS ESSENTIAL to account for differences in lib size</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7F81E29-A94B-4413-94C5-E9310BEA0C8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562163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on paired end you can afford to cut a little more because you will have the reverse read to make up for it. </a:t>
            </a:r>
          </a:p>
        </p:txBody>
      </p:sp>
      <p:sp>
        <p:nvSpPr>
          <p:cNvPr id="4" name="Slide Number Placeholder 3"/>
          <p:cNvSpPr>
            <a:spLocks noGrp="1"/>
          </p:cNvSpPr>
          <p:nvPr>
            <p:ph type="sldNum" sz="quarter" idx="5"/>
          </p:nvPr>
        </p:nvSpPr>
        <p:spPr/>
        <p:txBody>
          <a:bodyPr/>
          <a:lstStyle/>
          <a:p>
            <a:fld id="{4119B2CF-3B6E-4C72-9C38-E64254F246CF}" type="slidenum">
              <a:rPr lang="en-US" smtClean="0"/>
              <a:t>7</a:t>
            </a:fld>
            <a:endParaRPr lang="en-US"/>
          </a:p>
        </p:txBody>
      </p:sp>
    </p:spTree>
    <p:extLst>
      <p:ext uri="{BB962C8B-B14F-4D97-AF65-F5344CB8AC3E}">
        <p14:creationId xmlns:p14="http://schemas.microsoft.com/office/powerpoint/2010/main" val="41060963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Machine learning sequencing error rates, dots are actual, black bar is predicted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7F81E29-A94B-4413-94C5-E9310BEA0C8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173055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2C3E50"/>
                </a:solidFill>
                <a:effectLst/>
                <a:latin typeface="Lato"/>
              </a:rPr>
              <a:t>DADA2’s computational scaling gains come from the fact that it infers sequences exactly rather than constructing OTUs. What does that mean? Lets say we have sequences for three different microbes, if they are really similar (like within genus for example) they might have very similar sequences. </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7F81E29-A94B-4413-94C5-E9310BEA0C8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893554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2C3E50"/>
                </a:solidFill>
                <a:effectLst/>
                <a:latin typeface="Lato"/>
              </a:rPr>
              <a:t>OUT based analysis will take sequences over some threshold of similarity and group them together with an OUT label. </a:t>
            </a: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7F81E29-A94B-4413-94C5-E9310BEA0C8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49760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2C3E50"/>
                </a:solidFill>
                <a:effectLst/>
                <a:latin typeface="Lato"/>
              </a:rPr>
              <a:t>DADA2’s computational scaling gains come from the fact that it infers sequences exactly rather than constructing OTUs. De novo OTUs cannot be compared across samples unless all samples were pooled during OTU construction. Only negative that I’ve found is ASVs break richness estimates because of lower number of singletons.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7F81E29-A94B-4413-94C5-E9310BEA0C8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581648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2C3E50"/>
                </a:solidFill>
                <a:effectLst/>
                <a:latin typeface="Lato"/>
              </a:rPr>
              <a:t>Dada2 generates ASVs using the estimated error rates</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7F81E29-A94B-4413-94C5-E9310BEA0C8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303659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Clustering ASVs in dada2, three methods:</a:t>
            </a:r>
          </a:p>
          <a:p>
            <a:r>
              <a:rPr lang="en-US" dirty="0" err="1"/>
              <a:t>Indepdent</a:t>
            </a:r>
            <a:r>
              <a:rPr lang="en-US" dirty="0"/>
              <a:t>, pooled, pseudo pooled.</a:t>
            </a:r>
          </a:p>
          <a:p>
            <a:r>
              <a:rPr lang="en-US" dirty="0"/>
              <a:t>Default=Independent, samples are processes independently. </a:t>
            </a:r>
          </a:p>
          <a:p>
            <a:r>
              <a:rPr lang="en-US" dirty="0"/>
              <a:t>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7F81E29-A94B-4413-94C5-E9310BEA0C8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728034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A829DC-DDB4-4550-A2A7-00EDC5EFEBC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2189710-003B-41A7-8DCE-B5302750FB1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F694A48-A461-4DBE-A6D8-34B334C2FE97}"/>
              </a:ext>
            </a:extLst>
          </p:cNvPr>
          <p:cNvSpPr>
            <a:spLocks noGrp="1"/>
          </p:cNvSpPr>
          <p:nvPr>
            <p:ph type="dt" sz="half" idx="10"/>
          </p:nvPr>
        </p:nvSpPr>
        <p:spPr/>
        <p:txBody>
          <a:bodyPr/>
          <a:lstStyle/>
          <a:p>
            <a:fld id="{E02E80A6-447B-4BD4-99AF-B626E65CF78E}" type="datetimeFigureOut">
              <a:rPr lang="en-US" smtClean="0"/>
              <a:t>8/22/2021</a:t>
            </a:fld>
            <a:endParaRPr lang="en-US"/>
          </a:p>
        </p:txBody>
      </p:sp>
      <p:sp>
        <p:nvSpPr>
          <p:cNvPr id="5" name="Footer Placeholder 4">
            <a:extLst>
              <a:ext uri="{FF2B5EF4-FFF2-40B4-BE49-F238E27FC236}">
                <a16:creationId xmlns:a16="http://schemas.microsoft.com/office/drawing/2014/main" id="{7B59AD57-04B4-442A-A8C1-9338233090F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C2DFB91-8AD5-4CD4-8064-1720027CC675}"/>
              </a:ext>
            </a:extLst>
          </p:cNvPr>
          <p:cNvSpPr>
            <a:spLocks noGrp="1"/>
          </p:cNvSpPr>
          <p:nvPr>
            <p:ph type="sldNum" sz="quarter" idx="12"/>
          </p:nvPr>
        </p:nvSpPr>
        <p:spPr/>
        <p:txBody>
          <a:bodyPr/>
          <a:lstStyle/>
          <a:p>
            <a:fld id="{2C60035F-3768-4FC0-88E1-EB89A1CF931F}" type="slidenum">
              <a:rPr lang="en-US" smtClean="0"/>
              <a:t>‹#›</a:t>
            </a:fld>
            <a:endParaRPr lang="en-US"/>
          </a:p>
        </p:txBody>
      </p:sp>
    </p:spTree>
    <p:extLst>
      <p:ext uri="{BB962C8B-B14F-4D97-AF65-F5344CB8AC3E}">
        <p14:creationId xmlns:p14="http://schemas.microsoft.com/office/powerpoint/2010/main" val="41769328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898ACC-F4BE-483D-B5A2-0161CB0765A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2EA8EFB-C120-4365-8C90-478C1BA89E4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11CC4A1-FD63-427F-A598-29D524AFCC24}"/>
              </a:ext>
            </a:extLst>
          </p:cNvPr>
          <p:cNvSpPr>
            <a:spLocks noGrp="1"/>
          </p:cNvSpPr>
          <p:nvPr>
            <p:ph type="dt" sz="half" idx="10"/>
          </p:nvPr>
        </p:nvSpPr>
        <p:spPr/>
        <p:txBody>
          <a:bodyPr/>
          <a:lstStyle/>
          <a:p>
            <a:fld id="{E02E80A6-447B-4BD4-99AF-B626E65CF78E}" type="datetimeFigureOut">
              <a:rPr lang="en-US" smtClean="0"/>
              <a:t>8/22/2021</a:t>
            </a:fld>
            <a:endParaRPr lang="en-US"/>
          </a:p>
        </p:txBody>
      </p:sp>
      <p:sp>
        <p:nvSpPr>
          <p:cNvPr id="5" name="Footer Placeholder 4">
            <a:extLst>
              <a:ext uri="{FF2B5EF4-FFF2-40B4-BE49-F238E27FC236}">
                <a16:creationId xmlns:a16="http://schemas.microsoft.com/office/drawing/2014/main" id="{7959BE2C-5F06-424A-A574-5CA6BF77E3B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CC1D277-0FBA-4689-A132-0CB053A03E6C}"/>
              </a:ext>
            </a:extLst>
          </p:cNvPr>
          <p:cNvSpPr>
            <a:spLocks noGrp="1"/>
          </p:cNvSpPr>
          <p:nvPr>
            <p:ph type="sldNum" sz="quarter" idx="12"/>
          </p:nvPr>
        </p:nvSpPr>
        <p:spPr/>
        <p:txBody>
          <a:bodyPr/>
          <a:lstStyle/>
          <a:p>
            <a:fld id="{2C60035F-3768-4FC0-88E1-EB89A1CF931F}" type="slidenum">
              <a:rPr lang="en-US" smtClean="0"/>
              <a:t>‹#›</a:t>
            </a:fld>
            <a:endParaRPr lang="en-US"/>
          </a:p>
        </p:txBody>
      </p:sp>
    </p:spTree>
    <p:extLst>
      <p:ext uri="{BB962C8B-B14F-4D97-AF65-F5344CB8AC3E}">
        <p14:creationId xmlns:p14="http://schemas.microsoft.com/office/powerpoint/2010/main" val="20909171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FEF77A0-F791-47B6-AFBD-E400178FDAA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A88C69D-F243-484E-9F12-A1C24CB08CB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843AA6E-8164-43B5-BFF3-8F05FB11FFE7}"/>
              </a:ext>
            </a:extLst>
          </p:cNvPr>
          <p:cNvSpPr>
            <a:spLocks noGrp="1"/>
          </p:cNvSpPr>
          <p:nvPr>
            <p:ph type="dt" sz="half" idx="10"/>
          </p:nvPr>
        </p:nvSpPr>
        <p:spPr/>
        <p:txBody>
          <a:bodyPr/>
          <a:lstStyle/>
          <a:p>
            <a:fld id="{E02E80A6-447B-4BD4-99AF-B626E65CF78E}" type="datetimeFigureOut">
              <a:rPr lang="en-US" smtClean="0"/>
              <a:t>8/22/2021</a:t>
            </a:fld>
            <a:endParaRPr lang="en-US"/>
          </a:p>
        </p:txBody>
      </p:sp>
      <p:sp>
        <p:nvSpPr>
          <p:cNvPr id="5" name="Footer Placeholder 4">
            <a:extLst>
              <a:ext uri="{FF2B5EF4-FFF2-40B4-BE49-F238E27FC236}">
                <a16:creationId xmlns:a16="http://schemas.microsoft.com/office/drawing/2014/main" id="{FE810C58-CF97-4CC4-90D3-D7EA2E0B59C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D3C8AD8-0BB3-42E5-8793-360BE973E18D}"/>
              </a:ext>
            </a:extLst>
          </p:cNvPr>
          <p:cNvSpPr>
            <a:spLocks noGrp="1"/>
          </p:cNvSpPr>
          <p:nvPr>
            <p:ph type="sldNum" sz="quarter" idx="12"/>
          </p:nvPr>
        </p:nvSpPr>
        <p:spPr/>
        <p:txBody>
          <a:bodyPr/>
          <a:lstStyle/>
          <a:p>
            <a:fld id="{2C60035F-3768-4FC0-88E1-EB89A1CF931F}" type="slidenum">
              <a:rPr lang="en-US" smtClean="0"/>
              <a:t>‹#›</a:t>
            </a:fld>
            <a:endParaRPr lang="en-US"/>
          </a:p>
        </p:txBody>
      </p:sp>
    </p:spTree>
    <p:extLst>
      <p:ext uri="{BB962C8B-B14F-4D97-AF65-F5344CB8AC3E}">
        <p14:creationId xmlns:p14="http://schemas.microsoft.com/office/powerpoint/2010/main" val="251770714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C9BDC6-3916-4C86-80EF-A1BC18D6415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5DFD481-46CB-418E-A34C-93E20D23A01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1F0BD74-C946-4A21-9C9E-E9561DE00EC1}"/>
              </a:ext>
            </a:extLst>
          </p:cNvPr>
          <p:cNvSpPr>
            <a:spLocks noGrp="1"/>
          </p:cNvSpPr>
          <p:nvPr>
            <p:ph type="dt" sz="half" idx="10"/>
          </p:nvPr>
        </p:nvSpPr>
        <p:spPr/>
        <p:txBody>
          <a:bodyPr/>
          <a:lstStyle/>
          <a:p>
            <a:fld id="{509222B2-1A1C-4768-A764-F63CEF1B6A0F}" type="datetimeFigureOut">
              <a:rPr lang="en-US" smtClean="0"/>
              <a:t>8/22/2021</a:t>
            </a:fld>
            <a:endParaRPr lang="en-US"/>
          </a:p>
        </p:txBody>
      </p:sp>
      <p:sp>
        <p:nvSpPr>
          <p:cNvPr id="5" name="Footer Placeholder 4">
            <a:extLst>
              <a:ext uri="{FF2B5EF4-FFF2-40B4-BE49-F238E27FC236}">
                <a16:creationId xmlns:a16="http://schemas.microsoft.com/office/drawing/2014/main" id="{72B9D67F-DD7A-4D3B-AD55-B04CEFE16F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C5E0179-2920-458A-AA81-6066896DED23}"/>
              </a:ext>
            </a:extLst>
          </p:cNvPr>
          <p:cNvSpPr>
            <a:spLocks noGrp="1"/>
          </p:cNvSpPr>
          <p:nvPr>
            <p:ph type="sldNum" sz="quarter" idx="12"/>
          </p:nvPr>
        </p:nvSpPr>
        <p:spPr/>
        <p:txBody>
          <a:bodyPr/>
          <a:lstStyle/>
          <a:p>
            <a:fld id="{AF18153C-AB3A-4934-886D-7E40D88E6615}" type="slidenum">
              <a:rPr lang="en-US" smtClean="0"/>
              <a:t>‹#›</a:t>
            </a:fld>
            <a:endParaRPr lang="en-US"/>
          </a:p>
        </p:txBody>
      </p:sp>
    </p:spTree>
    <p:extLst>
      <p:ext uri="{BB962C8B-B14F-4D97-AF65-F5344CB8AC3E}">
        <p14:creationId xmlns:p14="http://schemas.microsoft.com/office/powerpoint/2010/main" val="172233681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405122-A95C-483D-94E5-A44AD4BCF1C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191EC0A-6C80-43AD-B6DD-83E87488F01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5D3967D-9120-4A94-A42D-967B8028805A}"/>
              </a:ext>
            </a:extLst>
          </p:cNvPr>
          <p:cNvSpPr>
            <a:spLocks noGrp="1"/>
          </p:cNvSpPr>
          <p:nvPr>
            <p:ph type="dt" sz="half" idx="10"/>
          </p:nvPr>
        </p:nvSpPr>
        <p:spPr/>
        <p:txBody>
          <a:bodyPr/>
          <a:lstStyle/>
          <a:p>
            <a:fld id="{509222B2-1A1C-4768-A764-F63CEF1B6A0F}" type="datetimeFigureOut">
              <a:rPr lang="en-US" smtClean="0"/>
              <a:t>8/22/2021</a:t>
            </a:fld>
            <a:endParaRPr lang="en-US"/>
          </a:p>
        </p:txBody>
      </p:sp>
      <p:sp>
        <p:nvSpPr>
          <p:cNvPr id="5" name="Footer Placeholder 4">
            <a:extLst>
              <a:ext uri="{FF2B5EF4-FFF2-40B4-BE49-F238E27FC236}">
                <a16:creationId xmlns:a16="http://schemas.microsoft.com/office/drawing/2014/main" id="{57C05241-EA1B-4F21-8FDB-4030FDC09F4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EF849BA-6F11-4005-B54D-C651F4699BC4}"/>
              </a:ext>
            </a:extLst>
          </p:cNvPr>
          <p:cNvSpPr>
            <a:spLocks noGrp="1"/>
          </p:cNvSpPr>
          <p:nvPr>
            <p:ph type="sldNum" sz="quarter" idx="12"/>
          </p:nvPr>
        </p:nvSpPr>
        <p:spPr/>
        <p:txBody>
          <a:bodyPr/>
          <a:lstStyle/>
          <a:p>
            <a:fld id="{AF18153C-AB3A-4934-886D-7E40D88E6615}" type="slidenum">
              <a:rPr lang="en-US" smtClean="0"/>
              <a:t>‹#›</a:t>
            </a:fld>
            <a:endParaRPr lang="en-US"/>
          </a:p>
        </p:txBody>
      </p:sp>
    </p:spTree>
    <p:extLst>
      <p:ext uri="{BB962C8B-B14F-4D97-AF65-F5344CB8AC3E}">
        <p14:creationId xmlns:p14="http://schemas.microsoft.com/office/powerpoint/2010/main" val="292888398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9F2E0A-8CFF-41CB-BB1F-671244CD826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D6C8FB4-1900-4D84-A7E8-E1EF169585E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B6A5774-3257-48F5-AD7C-E42A956FA33B}"/>
              </a:ext>
            </a:extLst>
          </p:cNvPr>
          <p:cNvSpPr>
            <a:spLocks noGrp="1"/>
          </p:cNvSpPr>
          <p:nvPr>
            <p:ph type="dt" sz="half" idx="10"/>
          </p:nvPr>
        </p:nvSpPr>
        <p:spPr/>
        <p:txBody>
          <a:bodyPr/>
          <a:lstStyle/>
          <a:p>
            <a:fld id="{509222B2-1A1C-4768-A764-F63CEF1B6A0F}" type="datetimeFigureOut">
              <a:rPr lang="en-US" smtClean="0"/>
              <a:t>8/22/2021</a:t>
            </a:fld>
            <a:endParaRPr lang="en-US"/>
          </a:p>
        </p:txBody>
      </p:sp>
      <p:sp>
        <p:nvSpPr>
          <p:cNvPr id="5" name="Footer Placeholder 4">
            <a:extLst>
              <a:ext uri="{FF2B5EF4-FFF2-40B4-BE49-F238E27FC236}">
                <a16:creationId xmlns:a16="http://schemas.microsoft.com/office/drawing/2014/main" id="{946845CF-2407-4D8F-A251-15962F95473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92321DA-46CF-4756-8317-1315B14FA54B}"/>
              </a:ext>
            </a:extLst>
          </p:cNvPr>
          <p:cNvSpPr>
            <a:spLocks noGrp="1"/>
          </p:cNvSpPr>
          <p:nvPr>
            <p:ph type="sldNum" sz="quarter" idx="12"/>
          </p:nvPr>
        </p:nvSpPr>
        <p:spPr/>
        <p:txBody>
          <a:bodyPr/>
          <a:lstStyle/>
          <a:p>
            <a:fld id="{AF18153C-AB3A-4934-886D-7E40D88E6615}" type="slidenum">
              <a:rPr lang="en-US" smtClean="0"/>
              <a:t>‹#›</a:t>
            </a:fld>
            <a:endParaRPr lang="en-US"/>
          </a:p>
        </p:txBody>
      </p:sp>
    </p:spTree>
    <p:extLst>
      <p:ext uri="{BB962C8B-B14F-4D97-AF65-F5344CB8AC3E}">
        <p14:creationId xmlns:p14="http://schemas.microsoft.com/office/powerpoint/2010/main" val="41843111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879D07-56F0-48CF-A75E-FE05DF1C27B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787E573-F5AE-4A56-BECF-06DD389AE81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A213AE1-3B17-4B6D-81F4-917C4F07DED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0F41FB1-3EFF-4C29-A560-8672D61C2D7E}"/>
              </a:ext>
            </a:extLst>
          </p:cNvPr>
          <p:cNvSpPr>
            <a:spLocks noGrp="1"/>
          </p:cNvSpPr>
          <p:nvPr>
            <p:ph type="dt" sz="half" idx="10"/>
          </p:nvPr>
        </p:nvSpPr>
        <p:spPr/>
        <p:txBody>
          <a:bodyPr/>
          <a:lstStyle/>
          <a:p>
            <a:fld id="{509222B2-1A1C-4768-A764-F63CEF1B6A0F}" type="datetimeFigureOut">
              <a:rPr lang="en-US" smtClean="0"/>
              <a:t>8/22/2021</a:t>
            </a:fld>
            <a:endParaRPr lang="en-US"/>
          </a:p>
        </p:txBody>
      </p:sp>
      <p:sp>
        <p:nvSpPr>
          <p:cNvPr id="6" name="Footer Placeholder 5">
            <a:extLst>
              <a:ext uri="{FF2B5EF4-FFF2-40B4-BE49-F238E27FC236}">
                <a16:creationId xmlns:a16="http://schemas.microsoft.com/office/drawing/2014/main" id="{67327E82-D957-4AB6-B3D3-A1D436E32CA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91C7470-591B-45C5-8722-C6D71DE74229}"/>
              </a:ext>
            </a:extLst>
          </p:cNvPr>
          <p:cNvSpPr>
            <a:spLocks noGrp="1"/>
          </p:cNvSpPr>
          <p:nvPr>
            <p:ph type="sldNum" sz="quarter" idx="12"/>
          </p:nvPr>
        </p:nvSpPr>
        <p:spPr/>
        <p:txBody>
          <a:bodyPr/>
          <a:lstStyle/>
          <a:p>
            <a:fld id="{AF18153C-AB3A-4934-886D-7E40D88E6615}" type="slidenum">
              <a:rPr lang="en-US" smtClean="0"/>
              <a:t>‹#›</a:t>
            </a:fld>
            <a:endParaRPr lang="en-US"/>
          </a:p>
        </p:txBody>
      </p:sp>
    </p:spTree>
    <p:extLst>
      <p:ext uri="{BB962C8B-B14F-4D97-AF65-F5344CB8AC3E}">
        <p14:creationId xmlns:p14="http://schemas.microsoft.com/office/powerpoint/2010/main" val="327696304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665494-3DB6-4DAB-B0C2-351CDD11285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BDF0BC8-A456-434E-AC64-51CD07D7B07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EBC27FF-CD02-4BD5-B544-C779BAB7A5C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F7D8A28-F490-4CFE-AC07-D8DB882A923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C681DFB-6137-4DC3-B490-8C4BE5F72FA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E0BE715-C407-474A-B788-68C4F680BD6D}"/>
              </a:ext>
            </a:extLst>
          </p:cNvPr>
          <p:cNvSpPr>
            <a:spLocks noGrp="1"/>
          </p:cNvSpPr>
          <p:nvPr>
            <p:ph type="dt" sz="half" idx="10"/>
          </p:nvPr>
        </p:nvSpPr>
        <p:spPr/>
        <p:txBody>
          <a:bodyPr/>
          <a:lstStyle/>
          <a:p>
            <a:fld id="{509222B2-1A1C-4768-A764-F63CEF1B6A0F}" type="datetimeFigureOut">
              <a:rPr lang="en-US" smtClean="0"/>
              <a:t>8/22/2021</a:t>
            </a:fld>
            <a:endParaRPr lang="en-US"/>
          </a:p>
        </p:txBody>
      </p:sp>
      <p:sp>
        <p:nvSpPr>
          <p:cNvPr id="8" name="Footer Placeholder 7">
            <a:extLst>
              <a:ext uri="{FF2B5EF4-FFF2-40B4-BE49-F238E27FC236}">
                <a16:creationId xmlns:a16="http://schemas.microsoft.com/office/drawing/2014/main" id="{CCD38F4B-9DA4-4442-8D02-C6F1AEA25EA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285EE5F-88C7-4E36-98CB-1AF180EA2334}"/>
              </a:ext>
            </a:extLst>
          </p:cNvPr>
          <p:cNvSpPr>
            <a:spLocks noGrp="1"/>
          </p:cNvSpPr>
          <p:nvPr>
            <p:ph type="sldNum" sz="quarter" idx="12"/>
          </p:nvPr>
        </p:nvSpPr>
        <p:spPr/>
        <p:txBody>
          <a:bodyPr/>
          <a:lstStyle/>
          <a:p>
            <a:fld id="{AF18153C-AB3A-4934-886D-7E40D88E6615}" type="slidenum">
              <a:rPr lang="en-US" smtClean="0"/>
              <a:t>‹#›</a:t>
            </a:fld>
            <a:endParaRPr lang="en-US"/>
          </a:p>
        </p:txBody>
      </p:sp>
    </p:spTree>
    <p:extLst>
      <p:ext uri="{BB962C8B-B14F-4D97-AF65-F5344CB8AC3E}">
        <p14:creationId xmlns:p14="http://schemas.microsoft.com/office/powerpoint/2010/main" val="113920739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72F2DD-D964-48D6-9EAD-75C8030DF28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16C34BB-6360-4206-B481-9C78D1DDA4BB}"/>
              </a:ext>
            </a:extLst>
          </p:cNvPr>
          <p:cNvSpPr>
            <a:spLocks noGrp="1"/>
          </p:cNvSpPr>
          <p:nvPr>
            <p:ph type="dt" sz="half" idx="10"/>
          </p:nvPr>
        </p:nvSpPr>
        <p:spPr/>
        <p:txBody>
          <a:bodyPr/>
          <a:lstStyle/>
          <a:p>
            <a:fld id="{509222B2-1A1C-4768-A764-F63CEF1B6A0F}" type="datetimeFigureOut">
              <a:rPr lang="en-US" smtClean="0"/>
              <a:t>8/22/2021</a:t>
            </a:fld>
            <a:endParaRPr lang="en-US"/>
          </a:p>
        </p:txBody>
      </p:sp>
      <p:sp>
        <p:nvSpPr>
          <p:cNvPr id="4" name="Footer Placeholder 3">
            <a:extLst>
              <a:ext uri="{FF2B5EF4-FFF2-40B4-BE49-F238E27FC236}">
                <a16:creationId xmlns:a16="http://schemas.microsoft.com/office/drawing/2014/main" id="{6A1DD800-DB71-4211-89BF-FC386BE4E39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B2766FB-ADB1-453F-A28D-A4217EDE68D6}"/>
              </a:ext>
            </a:extLst>
          </p:cNvPr>
          <p:cNvSpPr>
            <a:spLocks noGrp="1"/>
          </p:cNvSpPr>
          <p:nvPr>
            <p:ph type="sldNum" sz="quarter" idx="12"/>
          </p:nvPr>
        </p:nvSpPr>
        <p:spPr/>
        <p:txBody>
          <a:bodyPr/>
          <a:lstStyle/>
          <a:p>
            <a:fld id="{AF18153C-AB3A-4934-886D-7E40D88E6615}" type="slidenum">
              <a:rPr lang="en-US" smtClean="0"/>
              <a:t>‹#›</a:t>
            </a:fld>
            <a:endParaRPr lang="en-US"/>
          </a:p>
        </p:txBody>
      </p:sp>
    </p:spTree>
    <p:extLst>
      <p:ext uri="{BB962C8B-B14F-4D97-AF65-F5344CB8AC3E}">
        <p14:creationId xmlns:p14="http://schemas.microsoft.com/office/powerpoint/2010/main" val="116826871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2194D1F-72ED-4658-98A2-C503967CD8B1}"/>
              </a:ext>
            </a:extLst>
          </p:cNvPr>
          <p:cNvSpPr>
            <a:spLocks noGrp="1"/>
          </p:cNvSpPr>
          <p:nvPr>
            <p:ph type="dt" sz="half" idx="10"/>
          </p:nvPr>
        </p:nvSpPr>
        <p:spPr/>
        <p:txBody>
          <a:bodyPr/>
          <a:lstStyle/>
          <a:p>
            <a:fld id="{509222B2-1A1C-4768-A764-F63CEF1B6A0F}" type="datetimeFigureOut">
              <a:rPr lang="en-US" smtClean="0"/>
              <a:t>8/22/2021</a:t>
            </a:fld>
            <a:endParaRPr lang="en-US"/>
          </a:p>
        </p:txBody>
      </p:sp>
      <p:sp>
        <p:nvSpPr>
          <p:cNvPr id="3" name="Footer Placeholder 2">
            <a:extLst>
              <a:ext uri="{FF2B5EF4-FFF2-40B4-BE49-F238E27FC236}">
                <a16:creationId xmlns:a16="http://schemas.microsoft.com/office/drawing/2014/main" id="{A872539B-EF57-420E-8A4A-94CC3478066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597D2BD-9380-46C0-B4F4-2FB68F437B7E}"/>
              </a:ext>
            </a:extLst>
          </p:cNvPr>
          <p:cNvSpPr>
            <a:spLocks noGrp="1"/>
          </p:cNvSpPr>
          <p:nvPr>
            <p:ph type="sldNum" sz="quarter" idx="12"/>
          </p:nvPr>
        </p:nvSpPr>
        <p:spPr/>
        <p:txBody>
          <a:bodyPr/>
          <a:lstStyle/>
          <a:p>
            <a:fld id="{AF18153C-AB3A-4934-886D-7E40D88E6615}" type="slidenum">
              <a:rPr lang="en-US" smtClean="0"/>
              <a:t>‹#›</a:t>
            </a:fld>
            <a:endParaRPr lang="en-US"/>
          </a:p>
        </p:txBody>
      </p:sp>
    </p:spTree>
    <p:extLst>
      <p:ext uri="{BB962C8B-B14F-4D97-AF65-F5344CB8AC3E}">
        <p14:creationId xmlns:p14="http://schemas.microsoft.com/office/powerpoint/2010/main" val="326809650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95B867-298D-4676-9BFC-D5F132076BC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1E5EF51-8A0E-4EF3-8C55-523A18C5B71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3D101E5-6401-425D-92B0-744A93CE3B9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1D06EF4-E254-408B-95FC-4C5EEF2ED0EC}"/>
              </a:ext>
            </a:extLst>
          </p:cNvPr>
          <p:cNvSpPr>
            <a:spLocks noGrp="1"/>
          </p:cNvSpPr>
          <p:nvPr>
            <p:ph type="dt" sz="half" idx="10"/>
          </p:nvPr>
        </p:nvSpPr>
        <p:spPr/>
        <p:txBody>
          <a:bodyPr/>
          <a:lstStyle/>
          <a:p>
            <a:fld id="{509222B2-1A1C-4768-A764-F63CEF1B6A0F}" type="datetimeFigureOut">
              <a:rPr lang="en-US" smtClean="0"/>
              <a:t>8/22/2021</a:t>
            </a:fld>
            <a:endParaRPr lang="en-US"/>
          </a:p>
        </p:txBody>
      </p:sp>
      <p:sp>
        <p:nvSpPr>
          <p:cNvPr id="6" name="Footer Placeholder 5">
            <a:extLst>
              <a:ext uri="{FF2B5EF4-FFF2-40B4-BE49-F238E27FC236}">
                <a16:creationId xmlns:a16="http://schemas.microsoft.com/office/drawing/2014/main" id="{535B6234-0869-4E6B-97E5-3276FC0DC71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6A30351-BF0A-437E-A272-143C62E1CA87}"/>
              </a:ext>
            </a:extLst>
          </p:cNvPr>
          <p:cNvSpPr>
            <a:spLocks noGrp="1"/>
          </p:cNvSpPr>
          <p:nvPr>
            <p:ph type="sldNum" sz="quarter" idx="12"/>
          </p:nvPr>
        </p:nvSpPr>
        <p:spPr/>
        <p:txBody>
          <a:bodyPr/>
          <a:lstStyle/>
          <a:p>
            <a:fld id="{AF18153C-AB3A-4934-886D-7E40D88E6615}" type="slidenum">
              <a:rPr lang="en-US" smtClean="0"/>
              <a:t>‹#›</a:t>
            </a:fld>
            <a:endParaRPr lang="en-US"/>
          </a:p>
        </p:txBody>
      </p:sp>
    </p:spTree>
    <p:extLst>
      <p:ext uri="{BB962C8B-B14F-4D97-AF65-F5344CB8AC3E}">
        <p14:creationId xmlns:p14="http://schemas.microsoft.com/office/powerpoint/2010/main" val="36468689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7545EC-5043-4DD6-90E6-9C12F9F1251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3A3321B-3E36-41CF-9231-85939B6E76D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8CB7778-7BFD-4B5A-8795-EA18E104CA7F}"/>
              </a:ext>
            </a:extLst>
          </p:cNvPr>
          <p:cNvSpPr>
            <a:spLocks noGrp="1"/>
          </p:cNvSpPr>
          <p:nvPr>
            <p:ph type="dt" sz="half" idx="10"/>
          </p:nvPr>
        </p:nvSpPr>
        <p:spPr/>
        <p:txBody>
          <a:bodyPr/>
          <a:lstStyle/>
          <a:p>
            <a:fld id="{E02E80A6-447B-4BD4-99AF-B626E65CF78E}" type="datetimeFigureOut">
              <a:rPr lang="en-US" smtClean="0"/>
              <a:t>8/22/2021</a:t>
            </a:fld>
            <a:endParaRPr lang="en-US"/>
          </a:p>
        </p:txBody>
      </p:sp>
      <p:sp>
        <p:nvSpPr>
          <p:cNvPr id="5" name="Footer Placeholder 4">
            <a:extLst>
              <a:ext uri="{FF2B5EF4-FFF2-40B4-BE49-F238E27FC236}">
                <a16:creationId xmlns:a16="http://schemas.microsoft.com/office/drawing/2014/main" id="{84E9643E-D44E-403E-BA24-00B1E86C590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074ED30-170C-4623-8507-E1B87232FE2D}"/>
              </a:ext>
            </a:extLst>
          </p:cNvPr>
          <p:cNvSpPr>
            <a:spLocks noGrp="1"/>
          </p:cNvSpPr>
          <p:nvPr>
            <p:ph type="sldNum" sz="quarter" idx="12"/>
          </p:nvPr>
        </p:nvSpPr>
        <p:spPr/>
        <p:txBody>
          <a:bodyPr/>
          <a:lstStyle/>
          <a:p>
            <a:fld id="{2C60035F-3768-4FC0-88E1-EB89A1CF931F}" type="slidenum">
              <a:rPr lang="en-US" smtClean="0"/>
              <a:t>‹#›</a:t>
            </a:fld>
            <a:endParaRPr lang="en-US"/>
          </a:p>
        </p:txBody>
      </p:sp>
    </p:spTree>
    <p:extLst>
      <p:ext uri="{BB962C8B-B14F-4D97-AF65-F5344CB8AC3E}">
        <p14:creationId xmlns:p14="http://schemas.microsoft.com/office/powerpoint/2010/main" val="285667667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3D2946-12A8-49C9-9512-EE2D73BB6A4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0B2DCED-2205-4C79-86E4-C8ED0294B68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B3F6CB7-0901-45B6-BD72-BAF1BD66B09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664194C-295D-4C68-8F2D-7B617BB595FA}"/>
              </a:ext>
            </a:extLst>
          </p:cNvPr>
          <p:cNvSpPr>
            <a:spLocks noGrp="1"/>
          </p:cNvSpPr>
          <p:nvPr>
            <p:ph type="dt" sz="half" idx="10"/>
          </p:nvPr>
        </p:nvSpPr>
        <p:spPr/>
        <p:txBody>
          <a:bodyPr/>
          <a:lstStyle/>
          <a:p>
            <a:fld id="{509222B2-1A1C-4768-A764-F63CEF1B6A0F}" type="datetimeFigureOut">
              <a:rPr lang="en-US" smtClean="0"/>
              <a:t>8/22/2021</a:t>
            </a:fld>
            <a:endParaRPr lang="en-US"/>
          </a:p>
        </p:txBody>
      </p:sp>
      <p:sp>
        <p:nvSpPr>
          <p:cNvPr id="6" name="Footer Placeholder 5">
            <a:extLst>
              <a:ext uri="{FF2B5EF4-FFF2-40B4-BE49-F238E27FC236}">
                <a16:creationId xmlns:a16="http://schemas.microsoft.com/office/drawing/2014/main" id="{4283669B-C59E-4123-9DEE-9A6D8351BBF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BD0B7DA-9E1D-439F-BC8B-0EE9EB28DC6E}"/>
              </a:ext>
            </a:extLst>
          </p:cNvPr>
          <p:cNvSpPr>
            <a:spLocks noGrp="1"/>
          </p:cNvSpPr>
          <p:nvPr>
            <p:ph type="sldNum" sz="quarter" idx="12"/>
          </p:nvPr>
        </p:nvSpPr>
        <p:spPr/>
        <p:txBody>
          <a:bodyPr/>
          <a:lstStyle/>
          <a:p>
            <a:fld id="{AF18153C-AB3A-4934-886D-7E40D88E6615}" type="slidenum">
              <a:rPr lang="en-US" smtClean="0"/>
              <a:t>‹#›</a:t>
            </a:fld>
            <a:endParaRPr lang="en-US"/>
          </a:p>
        </p:txBody>
      </p:sp>
    </p:spTree>
    <p:extLst>
      <p:ext uri="{BB962C8B-B14F-4D97-AF65-F5344CB8AC3E}">
        <p14:creationId xmlns:p14="http://schemas.microsoft.com/office/powerpoint/2010/main" val="53459368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469134-B8EF-4BF9-8859-D31A676133C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DBBBCAE-F7D9-473E-B005-6A5DB1A2D62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8639E1C-1637-4169-94EE-67641991ED15}"/>
              </a:ext>
            </a:extLst>
          </p:cNvPr>
          <p:cNvSpPr>
            <a:spLocks noGrp="1"/>
          </p:cNvSpPr>
          <p:nvPr>
            <p:ph type="dt" sz="half" idx="10"/>
          </p:nvPr>
        </p:nvSpPr>
        <p:spPr/>
        <p:txBody>
          <a:bodyPr/>
          <a:lstStyle/>
          <a:p>
            <a:fld id="{509222B2-1A1C-4768-A764-F63CEF1B6A0F}" type="datetimeFigureOut">
              <a:rPr lang="en-US" smtClean="0"/>
              <a:t>8/22/2021</a:t>
            </a:fld>
            <a:endParaRPr lang="en-US"/>
          </a:p>
        </p:txBody>
      </p:sp>
      <p:sp>
        <p:nvSpPr>
          <p:cNvPr id="5" name="Footer Placeholder 4">
            <a:extLst>
              <a:ext uri="{FF2B5EF4-FFF2-40B4-BE49-F238E27FC236}">
                <a16:creationId xmlns:a16="http://schemas.microsoft.com/office/drawing/2014/main" id="{4F938D3A-2534-4B60-9EAA-41467CCAB03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3CD2295-D235-4014-9266-C38DC5B99C6D}"/>
              </a:ext>
            </a:extLst>
          </p:cNvPr>
          <p:cNvSpPr>
            <a:spLocks noGrp="1"/>
          </p:cNvSpPr>
          <p:nvPr>
            <p:ph type="sldNum" sz="quarter" idx="12"/>
          </p:nvPr>
        </p:nvSpPr>
        <p:spPr/>
        <p:txBody>
          <a:bodyPr/>
          <a:lstStyle/>
          <a:p>
            <a:fld id="{AF18153C-AB3A-4934-886D-7E40D88E6615}" type="slidenum">
              <a:rPr lang="en-US" smtClean="0"/>
              <a:t>‹#›</a:t>
            </a:fld>
            <a:endParaRPr lang="en-US"/>
          </a:p>
        </p:txBody>
      </p:sp>
    </p:spTree>
    <p:extLst>
      <p:ext uri="{BB962C8B-B14F-4D97-AF65-F5344CB8AC3E}">
        <p14:creationId xmlns:p14="http://schemas.microsoft.com/office/powerpoint/2010/main" val="174746170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F9794C7-8265-4A2A-9711-481AE589AC3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28687F3-1535-4164-B7C5-87CCF78D5F6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157DBA-F6E3-45A0-83B8-7058C9C0217D}"/>
              </a:ext>
            </a:extLst>
          </p:cNvPr>
          <p:cNvSpPr>
            <a:spLocks noGrp="1"/>
          </p:cNvSpPr>
          <p:nvPr>
            <p:ph type="dt" sz="half" idx="10"/>
          </p:nvPr>
        </p:nvSpPr>
        <p:spPr/>
        <p:txBody>
          <a:bodyPr/>
          <a:lstStyle/>
          <a:p>
            <a:fld id="{509222B2-1A1C-4768-A764-F63CEF1B6A0F}" type="datetimeFigureOut">
              <a:rPr lang="en-US" smtClean="0"/>
              <a:t>8/22/2021</a:t>
            </a:fld>
            <a:endParaRPr lang="en-US"/>
          </a:p>
        </p:txBody>
      </p:sp>
      <p:sp>
        <p:nvSpPr>
          <p:cNvPr id="5" name="Footer Placeholder 4">
            <a:extLst>
              <a:ext uri="{FF2B5EF4-FFF2-40B4-BE49-F238E27FC236}">
                <a16:creationId xmlns:a16="http://schemas.microsoft.com/office/drawing/2014/main" id="{1144440A-4463-419C-91D0-0FC293B22D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A5B0485-AED1-4001-99EC-C7C8900DB712}"/>
              </a:ext>
            </a:extLst>
          </p:cNvPr>
          <p:cNvSpPr>
            <a:spLocks noGrp="1"/>
          </p:cNvSpPr>
          <p:nvPr>
            <p:ph type="sldNum" sz="quarter" idx="12"/>
          </p:nvPr>
        </p:nvSpPr>
        <p:spPr/>
        <p:txBody>
          <a:bodyPr/>
          <a:lstStyle/>
          <a:p>
            <a:fld id="{AF18153C-AB3A-4934-886D-7E40D88E6615}" type="slidenum">
              <a:rPr lang="en-US" smtClean="0"/>
              <a:t>‹#›</a:t>
            </a:fld>
            <a:endParaRPr lang="en-US"/>
          </a:p>
        </p:txBody>
      </p:sp>
    </p:spTree>
    <p:extLst>
      <p:ext uri="{BB962C8B-B14F-4D97-AF65-F5344CB8AC3E}">
        <p14:creationId xmlns:p14="http://schemas.microsoft.com/office/powerpoint/2010/main" val="398417219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CA"/>
              <a:t>Click to edit Master title style</a:t>
            </a:r>
            <a:endParaRPr lang="en-US"/>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CA"/>
              <a:t>Click to edit Master subtitle style</a:t>
            </a:r>
            <a:endParaRPr lang="en-US"/>
          </a:p>
        </p:txBody>
      </p:sp>
      <p:sp>
        <p:nvSpPr>
          <p:cNvPr id="4" name="Date Placeholder 3"/>
          <p:cNvSpPr>
            <a:spLocks noGrp="1"/>
          </p:cNvSpPr>
          <p:nvPr>
            <p:ph type="dt" sz="half" idx="10"/>
          </p:nvPr>
        </p:nvSpPr>
        <p:spPr/>
        <p:txBody>
          <a:bodyPr/>
          <a:lstStyle>
            <a:lvl1pPr>
              <a:defRPr/>
            </a:lvl1pPr>
          </a:lstStyle>
          <a:p>
            <a:pPr>
              <a:defRPr/>
            </a:pPr>
            <a:fld id="{631F0D80-1364-A841-95E8-1C28F5299A29}" type="datetime1">
              <a:rPr lang="en-US"/>
              <a:pPr>
                <a:defRPr/>
              </a:pPr>
              <a:t>8/22/2021</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B46CA24A-BDD7-584E-9E40-10855AD0FB3B}" type="slidenum">
              <a:rPr lang="en-US"/>
              <a:pPr>
                <a:defRPr/>
              </a:pPr>
              <a:t>‹#›</a:t>
            </a:fld>
            <a:endParaRPr lang="en-US"/>
          </a:p>
        </p:txBody>
      </p:sp>
    </p:spTree>
    <p:extLst>
      <p:ext uri="{BB962C8B-B14F-4D97-AF65-F5344CB8AC3E}">
        <p14:creationId xmlns:p14="http://schemas.microsoft.com/office/powerpoint/2010/main" val="355759587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a:t>Click to edit Master title style</a:t>
            </a:r>
            <a:endParaRPr lang="en-US"/>
          </a:p>
        </p:txBody>
      </p:sp>
      <p:sp>
        <p:nvSpPr>
          <p:cNvPr id="3" name="Content Placeholder 2"/>
          <p:cNvSpPr>
            <a:spLocks noGrp="1"/>
          </p:cNvSpPr>
          <p:nvPr>
            <p:ph idx="1"/>
          </p:nvPr>
        </p:nvSpPr>
        <p:spPr/>
        <p:txBody>
          <a:body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Date Placeholder 3"/>
          <p:cNvSpPr>
            <a:spLocks noGrp="1"/>
          </p:cNvSpPr>
          <p:nvPr>
            <p:ph type="dt" sz="half" idx="10"/>
          </p:nvPr>
        </p:nvSpPr>
        <p:spPr/>
        <p:txBody>
          <a:bodyPr/>
          <a:lstStyle>
            <a:lvl1pPr>
              <a:defRPr/>
            </a:lvl1pPr>
          </a:lstStyle>
          <a:p>
            <a:pPr>
              <a:defRPr/>
            </a:pPr>
            <a:fld id="{85995B2A-2696-EA4B-B3CB-623BD6A1D418}" type="datetime1">
              <a:rPr lang="en-US"/>
              <a:pPr>
                <a:defRPr/>
              </a:pPr>
              <a:t>8/22/2021</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16490DB5-AE9D-EF4D-A50D-0502547D20D6}" type="slidenum">
              <a:rPr lang="en-US"/>
              <a:pPr>
                <a:defRPr/>
              </a:pPr>
              <a:t>‹#›</a:t>
            </a:fld>
            <a:endParaRPr lang="en-US"/>
          </a:p>
        </p:txBody>
      </p:sp>
    </p:spTree>
    <p:extLst>
      <p:ext uri="{BB962C8B-B14F-4D97-AF65-F5344CB8AC3E}">
        <p14:creationId xmlns:p14="http://schemas.microsoft.com/office/powerpoint/2010/main" val="92225995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CA"/>
              <a:t>Click to edit Master title style</a:t>
            </a:r>
            <a:endParaRPr lang="en-US"/>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CA"/>
              <a:t>Click to edit Master text styles</a:t>
            </a:r>
          </a:p>
        </p:txBody>
      </p:sp>
      <p:sp>
        <p:nvSpPr>
          <p:cNvPr id="4" name="Date Placeholder 3"/>
          <p:cNvSpPr>
            <a:spLocks noGrp="1"/>
          </p:cNvSpPr>
          <p:nvPr>
            <p:ph type="dt" sz="half" idx="10"/>
          </p:nvPr>
        </p:nvSpPr>
        <p:spPr/>
        <p:txBody>
          <a:bodyPr/>
          <a:lstStyle>
            <a:lvl1pPr>
              <a:defRPr/>
            </a:lvl1pPr>
          </a:lstStyle>
          <a:p>
            <a:pPr>
              <a:defRPr/>
            </a:pPr>
            <a:fld id="{9023F488-89D9-3342-A2DF-5E24BA5E03F8}" type="datetime1">
              <a:rPr lang="en-US"/>
              <a:pPr>
                <a:defRPr/>
              </a:pPr>
              <a:t>8/22/2021</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807A0FAE-1E92-564B-A897-EA4D8A616314}" type="slidenum">
              <a:rPr lang="en-US"/>
              <a:pPr>
                <a:defRPr/>
              </a:pPr>
              <a:t>‹#›</a:t>
            </a:fld>
            <a:endParaRPr lang="en-US"/>
          </a:p>
        </p:txBody>
      </p:sp>
    </p:spTree>
    <p:extLst>
      <p:ext uri="{BB962C8B-B14F-4D97-AF65-F5344CB8AC3E}">
        <p14:creationId xmlns:p14="http://schemas.microsoft.com/office/powerpoint/2010/main" val="182004199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a:t>Click to edit Master title style</a:t>
            </a:r>
            <a:endParaRPr lang="en-US"/>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5" name="Date Placeholder 3"/>
          <p:cNvSpPr>
            <a:spLocks noGrp="1"/>
          </p:cNvSpPr>
          <p:nvPr>
            <p:ph type="dt" sz="half" idx="10"/>
          </p:nvPr>
        </p:nvSpPr>
        <p:spPr/>
        <p:txBody>
          <a:bodyPr/>
          <a:lstStyle>
            <a:lvl1pPr>
              <a:defRPr/>
            </a:lvl1pPr>
          </a:lstStyle>
          <a:p>
            <a:pPr>
              <a:defRPr/>
            </a:pPr>
            <a:fld id="{5EBA794A-9A58-E74A-974B-0D277DDFC711}" type="datetime1">
              <a:rPr lang="en-US"/>
              <a:pPr>
                <a:defRPr/>
              </a:pPr>
              <a:t>8/22/2021</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B4CA5CA7-3DA3-C74D-8026-6AFA9182718A}" type="slidenum">
              <a:rPr lang="en-US"/>
              <a:pPr>
                <a:defRPr/>
              </a:pPr>
              <a:t>‹#›</a:t>
            </a:fld>
            <a:endParaRPr lang="en-US"/>
          </a:p>
        </p:txBody>
      </p:sp>
    </p:spTree>
    <p:extLst>
      <p:ext uri="{BB962C8B-B14F-4D97-AF65-F5344CB8AC3E}">
        <p14:creationId xmlns:p14="http://schemas.microsoft.com/office/powerpoint/2010/main" val="42623421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CA"/>
              <a:t>Click to edit Master title style</a:t>
            </a:r>
            <a:endParaRPr lang="en-US"/>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7" name="Date Placeholder 3"/>
          <p:cNvSpPr>
            <a:spLocks noGrp="1"/>
          </p:cNvSpPr>
          <p:nvPr>
            <p:ph type="dt" sz="half" idx="10"/>
          </p:nvPr>
        </p:nvSpPr>
        <p:spPr/>
        <p:txBody>
          <a:bodyPr/>
          <a:lstStyle>
            <a:lvl1pPr>
              <a:defRPr/>
            </a:lvl1pPr>
          </a:lstStyle>
          <a:p>
            <a:pPr>
              <a:defRPr/>
            </a:pPr>
            <a:fld id="{82823B39-3B92-6340-BE5A-180F3199F61A}" type="datetime1">
              <a:rPr lang="en-US"/>
              <a:pPr>
                <a:defRPr/>
              </a:pPr>
              <a:t>8/22/2021</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3656AC06-9578-B249-9E25-50CE078DC1FC}" type="slidenum">
              <a:rPr lang="en-US"/>
              <a:pPr>
                <a:defRPr/>
              </a:pPr>
              <a:t>‹#›</a:t>
            </a:fld>
            <a:endParaRPr lang="en-US"/>
          </a:p>
        </p:txBody>
      </p:sp>
    </p:spTree>
    <p:extLst>
      <p:ext uri="{BB962C8B-B14F-4D97-AF65-F5344CB8AC3E}">
        <p14:creationId xmlns:p14="http://schemas.microsoft.com/office/powerpoint/2010/main" val="213206698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a:t>Click to edit Master title style</a:t>
            </a:r>
            <a:endParaRPr lang="en-US"/>
          </a:p>
        </p:txBody>
      </p:sp>
      <p:sp>
        <p:nvSpPr>
          <p:cNvPr id="3" name="Date Placeholder 3"/>
          <p:cNvSpPr>
            <a:spLocks noGrp="1"/>
          </p:cNvSpPr>
          <p:nvPr>
            <p:ph type="dt" sz="half" idx="10"/>
          </p:nvPr>
        </p:nvSpPr>
        <p:spPr/>
        <p:txBody>
          <a:bodyPr/>
          <a:lstStyle>
            <a:lvl1pPr>
              <a:defRPr/>
            </a:lvl1pPr>
          </a:lstStyle>
          <a:p>
            <a:pPr>
              <a:defRPr/>
            </a:pPr>
            <a:fld id="{2B1A581E-2CC7-054C-87BF-646940DAD7A8}" type="datetime1">
              <a:rPr lang="en-US"/>
              <a:pPr>
                <a:defRPr/>
              </a:pPr>
              <a:t>8/22/2021</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DB4EA164-3B76-774D-B359-CCB31010DFB8}" type="slidenum">
              <a:rPr lang="en-US"/>
              <a:pPr>
                <a:defRPr/>
              </a:pPr>
              <a:t>‹#›</a:t>
            </a:fld>
            <a:endParaRPr lang="en-US"/>
          </a:p>
        </p:txBody>
      </p:sp>
    </p:spTree>
    <p:extLst>
      <p:ext uri="{BB962C8B-B14F-4D97-AF65-F5344CB8AC3E}">
        <p14:creationId xmlns:p14="http://schemas.microsoft.com/office/powerpoint/2010/main" val="253384703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D4F69F24-C5BA-AE42-A929-2CF1FC20D843}" type="datetime1">
              <a:rPr lang="en-US"/>
              <a:pPr>
                <a:defRPr/>
              </a:pPr>
              <a:t>8/22/2021</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AA30A705-2B03-7B4C-98F9-799AEDFCB4E8}" type="slidenum">
              <a:rPr lang="en-US"/>
              <a:pPr>
                <a:defRPr/>
              </a:pPr>
              <a:t>‹#›</a:t>
            </a:fld>
            <a:endParaRPr lang="en-US"/>
          </a:p>
        </p:txBody>
      </p:sp>
    </p:spTree>
    <p:extLst>
      <p:ext uri="{BB962C8B-B14F-4D97-AF65-F5344CB8AC3E}">
        <p14:creationId xmlns:p14="http://schemas.microsoft.com/office/powerpoint/2010/main" val="25914721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DF8F0C-A3A7-4465-A39E-2E9D8B8F506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E919704-2CCA-4B4C-81DA-B6E7A989789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84CE0D6-629B-4FDC-9A81-528FAB75BCE5}"/>
              </a:ext>
            </a:extLst>
          </p:cNvPr>
          <p:cNvSpPr>
            <a:spLocks noGrp="1"/>
          </p:cNvSpPr>
          <p:nvPr>
            <p:ph type="dt" sz="half" idx="10"/>
          </p:nvPr>
        </p:nvSpPr>
        <p:spPr/>
        <p:txBody>
          <a:bodyPr/>
          <a:lstStyle/>
          <a:p>
            <a:fld id="{E02E80A6-447B-4BD4-99AF-B626E65CF78E}" type="datetimeFigureOut">
              <a:rPr lang="en-US" smtClean="0"/>
              <a:t>8/22/2021</a:t>
            </a:fld>
            <a:endParaRPr lang="en-US"/>
          </a:p>
        </p:txBody>
      </p:sp>
      <p:sp>
        <p:nvSpPr>
          <p:cNvPr id="5" name="Footer Placeholder 4">
            <a:extLst>
              <a:ext uri="{FF2B5EF4-FFF2-40B4-BE49-F238E27FC236}">
                <a16:creationId xmlns:a16="http://schemas.microsoft.com/office/drawing/2014/main" id="{87FC30BF-C701-4F2E-8D87-7C563DCA1B5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ACC6FDB-27B3-4E4F-96C3-20B656D15A15}"/>
              </a:ext>
            </a:extLst>
          </p:cNvPr>
          <p:cNvSpPr>
            <a:spLocks noGrp="1"/>
          </p:cNvSpPr>
          <p:nvPr>
            <p:ph type="sldNum" sz="quarter" idx="12"/>
          </p:nvPr>
        </p:nvSpPr>
        <p:spPr/>
        <p:txBody>
          <a:bodyPr/>
          <a:lstStyle/>
          <a:p>
            <a:fld id="{2C60035F-3768-4FC0-88E1-EB89A1CF931F}" type="slidenum">
              <a:rPr lang="en-US" smtClean="0"/>
              <a:t>‹#›</a:t>
            </a:fld>
            <a:endParaRPr lang="en-US"/>
          </a:p>
        </p:txBody>
      </p:sp>
    </p:spTree>
    <p:extLst>
      <p:ext uri="{BB962C8B-B14F-4D97-AF65-F5344CB8AC3E}">
        <p14:creationId xmlns:p14="http://schemas.microsoft.com/office/powerpoint/2010/main" val="336301991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CA"/>
              <a:t>Click to edit Master title style</a:t>
            </a:r>
            <a:endParaRPr lang="en-US"/>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a:t>Click to edit Master text styles</a:t>
            </a:r>
          </a:p>
        </p:txBody>
      </p:sp>
      <p:sp>
        <p:nvSpPr>
          <p:cNvPr id="5" name="Date Placeholder 3"/>
          <p:cNvSpPr>
            <a:spLocks noGrp="1"/>
          </p:cNvSpPr>
          <p:nvPr>
            <p:ph type="dt" sz="half" idx="10"/>
          </p:nvPr>
        </p:nvSpPr>
        <p:spPr/>
        <p:txBody>
          <a:bodyPr/>
          <a:lstStyle>
            <a:lvl1pPr>
              <a:defRPr/>
            </a:lvl1pPr>
          </a:lstStyle>
          <a:p>
            <a:pPr>
              <a:defRPr/>
            </a:pPr>
            <a:fld id="{70EADC0C-35B0-F040-9536-21C5BDF9E958}" type="datetime1">
              <a:rPr lang="en-US"/>
              <a:pPr>
                <a:defRPr/>
              </a:pPr>
              <a:t>8/22/2021</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80BCA7B7-16D7-7B45-A763-1A08C53CD1F9}" type="slidenum">
              <a:rPr lang="en-US"/>
              <a:pPr>
                <a:defRPr/>
              </a:pPr>
              <a:t>‹#›</a:t>
            </a:fld>
            <a:endParaRPr lang="en-US"/>
          </a:p>
        </p:txBody>
      </p:sp>
    </p:spTree>
    <p:extLst>
      <p:ext uri="{BB962C8B-B14F-4D97-AF65-F5344CB8AC3E}">
        <p14:creationId xmlns:p14="http://schemas.microsoft.com/office/powerpoint/2010/main" val="248646198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CA"/>
              <a:t>Click to edit Master title style</a:t>
            </a:r>
            <a:endParaRPr lang="en-US"/>
          </a:p>
        </p:txBody>
      </p:sp>
      <p:sp>
        <p:nvSpPr>
          <p:cNvPr id="3" name="Picture Placeholder 2"/>
          <p:cNvSpPr>
            <a:spLocks noGrp="1"/>
          </p:cNvSpPr>
          <p:nvPr>
            <p:ph type="pic" idx="1"/>
          </p:nvPr>
        </p:nvSpPr>
        <p:spPr>
          <a:xfrm>
            <a:off x="2389717" y="612775"/>
            <a:ext cx="73152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a:t>Click to edit Master text styles</a:t>
            </a:r>
          </a:p>
        </p:txBody>
      </p:sp>
      <p:sp>
        <p:nvSpPr>
          <p:cNvPr id="5" name="Date Placeholder 3"/>
          <p:cNvSpPr>
            <a:spLocks noGrp="1"/>
          </p:cNvSpPr>
          <p:nvPr>
            <p:ph type="dt" sz="half" idx="10"/>
          </p:nvPr>
        </p:nvSpPr>
        <p:spPr/>
        <p:txBody>
          <a:bodyPr/>
          <a:lstStyle>
            <a:lvl1pPr>
              <a:defRPr/>
            </a:lvl1pPr>
          </a:lstStyle>
          <a:p>
            <a:pPr>
              <a:defRPr/>
            </a:pPr>
            <a:fld id="{34945AB4-BCF1-8742-B8C0-9087E99D2516}" type="datetime1">
              <a:rPr lang="en-US"/>
              <a:pPr>
                <a:defRPr/>
              </a:pPr>
              <a:t>8/22/2021</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144684AC-E134-014B-8EB3-C56CB4A78109}" type="slidenum">
              <a:rPr lang="en-US"/>
              <a:pPr>
                <a:defRPr/>
              </a:pPr>
              <a:t>‹#›</a:t>
            </a:fld>
            <a:endParaRPr lang="en-US"/>
          </a:p>
        </p:txBody>
      </p:sp>
    </p:spTree>
    <p:extLst>
      <p:ext uri="{BB962C8B-B14F-4D97-AF65-F5344CB8AC3E}">
        <p14:creationId xmlns:p14="http://schemas.microsoft.com/office/powerpoint/2010/main" val="152017806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Date Placeholder 3"/>
          <p:cNvSpPr>
            <a:spLocks noGrp="1"/>
          </p:cNvSpPr>
          <p:nvPr>
            <p:ph type="dt" sz="half" idx="10"/>
          </p:nvPr>
        </p:nvSpPr>
        <p:spPr/>
        <p:txBody>
          <a:bodyPr/>
          <a:lstStyle>
            <a:lvl1pPr>
              <a:defRPr/>
            </a:lvl1pPr>
          </a:lstStyle>
          <a:p>
            <a:pPr>
              <a:defRPr/>
            </a:pPr>
            <a:fld id="{AB207742-FD08-804F-8F99-D7D2FD24E584}" type="datetime1">
              <a:rPr lang="en-US"/>
              <a:pPr>
                <a:defRPr/>
              </a:pPr>
              <a:t>8/22/2021</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18A1FC3D-49C1-2942-A279-9F05F479DE21}" type="slidenum">
              <a:rPr lang="en-US"/>
              <a:pPr>
                <a:defRPr/>
              </a:pPr>
              <a:t>‹#›</a:t>
            </a:fld>
            <a:endParaRPr lang="en-US"/>
          </a:p>
        </p:txBody>
      </p:sp>
    </p:spTree>
    <p:extLst>
      <p:ext uri="{BB962C8B-B14F-4D97-AF65-F5344CB8AC3E}">
        <p14:creationId xmlns:p14="http://schemas.microsoft.com/office/powerpoint/2010/main" val="370088507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CA"/>
              <a:t>Click to edit Master title style</a:t>
            </a:r>
            <a:endParaRPr lang="en-US"/>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Date Placeholder 3"/>
          <p:cNvSpPr>
            <a:spLocks noGrp="1"/>
          </p:cNvSpPr>
          <p:nvPr>
            <p:ph type="dt" sz="half" idx="10"/>
          </p:nvPr>
        </p:nvSpPr>
        <p:spPr/>
        <p:txBody>
          <a:bodyPr/>
          <a:lstStyle>
            <a:lvl1pPr>
              <a:defRPr/>
            </a:lvl1pPr>
          </a:lstStyle>
          <a:p>
            <a:pPr>
              <a:defRPr/>
            </a:pPr>
            <a:fld id="{C3E091F6-E459-814C-BEA4-A4C41EC4279F}" type="datetime1">
              <a:rPr lang="en-US"/>
              <a:pPr>
                <a:defRPr/>
              </a:pPr>
              <a:t>8/22/2021</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3ACC1BC6-0C27-C140-905D-CA0C90FCF909}" type="slidenum">
              <a:rPr lang="en-US"/>
              <a:pPr>
                <a:defRPr/>
              </a:pPr>
              <a:t>‹#›</a:t>
            </a:fld>
            <a:endParaRPr lang="en-US"/>
          </a:p>
        </p:txBody>
      </p:sp>
    </p:spTree>
    <p:extLst>
      <p:ext uri="{BB962C8B-B14F-4D97-AF65-F5344CB8AC3E}">
        <p14:creationId xmlns:p14="http://schemas.microsoft.com/office/powerpoint/2010/main" val="11503479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71E0F5-A873-468A-BC37-4F68618B975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B7462D5-F071-49FE-A626-BCDF5573912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2BA972E-D2CD-4487-8B99-52FBF8CA188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FF07480-18F9-43B3-A0A4-FA500D6900DD}"/>
              </a:ext>
            </a:extLst>
          </p:cNvPr>
          <p:cNvSpPr>
            <a:spLocks noGrp="1"/>
          </p:cNvSpPr>
          <p:nvPr>
            <p:ph type="dt" sz="half" idx="10"/>
          </p:nvPr>
        </p:nvSpPr>
        <p:spPr/>
        <p:txBody>
          <a:bodyPr/>
          <a:lstStyle/>
          <a:p>
            <a:fld id="{E02E80A6-447B-4BD4-99AF-B626E65CF78E}" type="datetimeFigureOut">
              <a:rPr lang="en-US" smtClean="0"/>
              <a:t>8/22/2021</a:t>
            </a:fld>
            <a:endParaRPr lang="en-US"/>
          </a:p>
        </p:txBody>
      </p:sp>
      <p:sp>
        <p:nvSpPr>
          <p:cNvPr id="6" name="Footer Placeholder 5">
            <a:extLst>
              <a:ext uri="{FF2B5EF4-FFF2-40B4-BE49-F238E27FC236}">
                <a16:creationId xmlns:a16="http://schemas.microsoft.com/office/drawing/2014/main" id="{34B5CD0F-B70E-46CF-820B-A5A15492A7A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F89C431-5A44-4AD3-9EC3-0C47A334F4E7}"/>
              </a:ext>
            </a:extLst>
          </p:cNvPr>
          <p:cNvSpPr>
            <a:spLocks noGrp="1"/>
          </p:cNvSpPr>
          <p:nvPr>
            <p:ph type="sldNum" sz="quarter" idx="12"/>
          </p:nvPr>
        </p:nvSpPr>
        <p:spPr/>
        <p:txBody>
          <a:bodyPr/>
          <a:lstStyle/>
          <a:p>
            <a:fld id="{2C60035F-3768-4FC0-88E1-EB89A1CF931F}" type="slidenum">
              <a:rPr lang="en-US" smtClean="0"/>
              <a:t>‹#›</a:t>
            </a:fld>
            <a:endParaRPr lang="en-US"/>
          </a:p>
        </p:txBody>
      </p:sp>
    </p:spTree>
    <p:extLst>
      <p:ext uri="{BB962C8B-B14F-4D97-AF65-F5344CB8AC3E}">
        <p14:creationId xmlns:p14="http://schemas.microsoft.com/office/powerpoint/2010/main" val="26227102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0C22EC-5FCA-45B2-84E1-8D99066C19A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CBCBF1F-C009-4799-AA42-1FBAC420459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2944815-E940-4749-BFE7-A80667CA9B3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D32B93C-4097-4056-80A6-03DCD3D5B56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FCBBACC-9597-4F14-A210-4669FA3C6F0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84F02CC-30BE-44EE-A6F5-0967EA38E14E}"/>
              </a:ext>
            </a:extLst>
          </p:cNvPr>
          <p:cNvSpPr>
            <a:spLocks noGrp="1"/>
          </p:cNvSpPr>
          <p:nvPr>
            <p:ph type="dt" sz="half" idx="10"/>
          </p:nvPr>
        </p:nvSpPr>
        <p:spPr/>
        <p:txBody>
          <a:bodyPr/>
          <a:lstStyle/>
          <a:p>
            <a:fld id="{E02E80A6-447B-4BD4-99AF-B626E65CF78E}" type="datetimeFigureOut">
              <a:rPr lang="en-US" smtClean="0"/>
              <a:t>8/22/2021</a:t>
            </a:fld>
            <a:endParaRPr lang="en-US"/>
          </a:p>
        </p:txBody>
      </p:sp>
      <p:sp>
        <p:nvSpPr>
          <p:cNvPr id="8" name="Footer Placeholder 7">
            <a:extLst>
              <a:ext uri="{FF2B5EF4-FFF2-40B4-BE49-F238E27FC236}">
                <a16:creationId xmlns:a16="http://schemas.microsoft.com/office/drawing/2014/main" id="{26C97BEA-000A-45DB-A935-D4A4D265B4F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460B581-498A-4F01-9655-99DCC559C73F}"/>
              </a:ext>
            </a:extLst>
          </p:cNvPr>
          <p:cNvSpPr>
            <a:spLocks noGrp="1"/>
          </p:cNvSpPr>
          <p:nvPr>
            <p:ph type="sldNum" sz="quarter" idx="12"/>
          </p:nvPr>
        </p:nvSpPr>
        <p:spPr/>
        <p:txBody>
          <a:bodyPr/>
          <a:lstStyle/>
          <a:p>
            <a:fld id="{2C60035F-3768-4FC0-88E1-EB89A1CF931F}" type="slidenum">
              <a:rPr lang="en-US" smtClean="0"/>
              <a:t>‹#›</a:t>
            </a:fld>
            <a:endParaRPr lang="en-US"/>
          </a:p>
        </p:txBody>
      </p:sp>
    </p:spTree>
    <p:extLst>
      <p:ext uri="{BB962C8B-B14F-4D97-AF65-F5344CB8AC3E}">
        <p14:creationId xmlns:p14="http://schemas.microsoft.com/office/powerpoint/2010/main" val="32791614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E47053-15F6-45DD-8D7B-10AF9C75F83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A6F4107-8A39-4E31-8E85-18FC94863852}"/>
              </a:ext>
            </a:extLst>
          </p:cNvPr>
          <p:cNvSpPr>
            <a:spLocks noGrp="1"/>
          </p:cNvSpPr>
          <p:nvPr>
            <p:ph type="dt" sz="half" idx="10"/>
          </p:nvPr>
        </p:nvSpPr>
        <p:spPr/>
        <p:txBody>
          <a:bodyPr/>
          <a:lstStyle/>
          <a:p>
            <a:fld id="{E02E80A6-447B-4BD4-99AF-B626E65CF78E}" type="datetimeFigureOut">
              <a:rPr lang="en-US" smtClean="0"/>
              <a:t>8/22/2021</a:t>
            </a:fld>
            <a:endParaRPr lang="en-US"/>
          </a:p>
        </p:txBody>
      </p:sp>
      <p:sp>
        <p:nvSpPr>
          <p:cNvPr id="4" name="Footer Placeholder 3">
            <a:extLst>
              <a:ext uri="{FF2B5EF4-FFF2-40B4-BE49-F238E27FC236}">
                <a16:creationId xmlns:a16="http://schemas.microsoft.com/office/drawing/2014/main" id="{0F5CC5A0-FB7D-4824-BA68-3C8AADD0276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E2733FD-FF5F-4792-94E0-58E9B086F9B9}"/>
              </a:ext>
            </a:extLst>
          </p:cNvPr>
          <p:cNvSpPr>
            <a:spLocks noGrp="1"/>
          </p:cNvSpPr>
          <p:nvPr>
            <p:ph type="sldNum" sz="quarter" idx="12"/>
          </p:nvPr>
        </p:nvSpPr>
        <p:spPr/>
        <p:txBody>
          <a:bodyPr/>
          <a:lstStyle/>
          <a:p>
            <a:fld id="{2C60035F-3768-4FC0-88E1-EB89A1CF931F}" type="slidenum">
              <a:rPr lang="en-US" smtClean="0"/>
              <a:t>‹#›</a:t>
            </a:fld>
            <a:endParaRPr lang="en-US"/>
          </a:p>
        </p:txBody>
      </p:sp>
    </p:spTree>
    <p:extLst>
      <p:ext uri="{BB962C8B-B14F-4D97-AF65-F5344CB8AC3E}">
        <p14:creationId xmlns:p14="http://schemas.microsoft.com/office/powerpoint/2010/main" val="33549522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45AC690-0E64-4F46-B052-E38984E17525}"/>
              </a:ext>
            </a:extLst>
          </p:cNvPr>
          <p:cNvSpPr>
            <a:spLocks noGrp="1"/>
          </p:cNvSpPr>
          <p:nvPr>
            <p:ph type="dt" sz="half" idx="10"/>
          </p:nvPr>
        </p:nvSpPr>
        <p:spPr/>
        <p:txBody>
          <a:bodyPr/>
          <a:lstStyle/>
          <a:p>
            <a:fld id="{E02E80A6-447B-4BD4-99AF-B626E65CF78E}" type="datetimeFigureOut">
              <a:rPr lang="en-US" smtClean="0"/>
              <a:t>8/22/2021</a:t>
            </a:fld>
            <a:endParaRPr lang="en-US"/>
          </a:p>
        </p:txBody>
      </p:sp>
      <p:sp>
        <p:nvSpPr>
          <p:cNvPr id="3" name="Footer Placeholder 2">
            <a:extLst>
              <a:ext uri="{FF2B5EF4-FFF2-40B4-BE49-F238E27FC236}">
                <a16:creationId xmlns:a16="http://schemas.microsoft.com/office/drawing/2014/main" id="{51915CB5-0D3C-487E-9870-3A42E6E3176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ADCD119-2AD8-4D0D-BBE7-940325FD8400}"/>
              </a:ext>
            </a:extLst>
          </p:cNvPr>
          <p:cNvSpPr>
            <a:spLocks noGrp="1"/>
          </p:cNvSpPr>
          <p:nvPr>
            <p:ph type="sldNum" sz="quarter" idx="12"/>
          </p:nvPr>
        </p:nvSpPr>
        <p:spPr/>
        <p:txBody>
          <a:bodyPr/>
          <a:lstStyle/>
          <a:p>
            <a:fld id="{2C60035F-3768-4FC0-88E1-EB89A1CF931F}" type="slidenum">
              <a:rPr lang="en-US" smtClean="0"/>
              <a:t>‹#›</a:t>
            </a:fld>
            <a:endParaRPr lang="en-US"/>
          </a:p>
        </p:txBody>
      </p:sp>
    </p:spTree>
    <p:extLst>
      <p:ext uri="{BB962C8B-B14F-4D97-AF65-F5344CB8AC3E}">
        <p14:creationId xmlns:p14="http://schemas.microsoft.com/office/powerpoint/2010/main" val="29995694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DD5F44-BFED-461C-9102-D5928F140EF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C8E3D6A-619A-4F82-8F18-E986AFDF9B3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766C465-F5C7-489E-9D87-80607682344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42EAD1-57DC-440A-8ADA-8A7029896372}"/>
              </a:ext>
            </a:extLst>
          </p:cNvPr>
          <p:cNvSpPr>
            <a:spLocks noGrp="1"/>
          </p:cNvSpPr>
          <p:nvPr>
            <p:ph type="dt" sz="half" idx="10"/>
          </p:nvPr>
        </p:nvSpPr>
        <p:spPr/>
        <p:txBody>
          <a:bodyPr/>
          <a:lstStyle/>
          <a:p>
            <a:fld id="{E02E80A6-447B-4BD4-99AF-B626E65CF78E}" type="datetimeFigureOut">
              <a:rPr lang="en-US" smtClean="0"/>
              <a:t>8/22/2021</a:t>
            </a:fld>
            <a:endParaRPr lang="en-US"/>
          </a:p>
        </p:txBody>
      </p:sp>
      <p:sp>
        <p:nvSpPr>
          <p:cNvPr id="6" name="Footer Placeholder 5">
            <a:extLst>
              <a:ext uri="{FF2B5EF4-FFF2-40B4-BE49-F238E27FC236}">
                <a16:creationId xmlns:a16="http://schemas.microsoft.com/office/drawing/2014/main" id="{9FAD3F3A-F4F8-4D73-8CCF-F2EF77D55B8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583578B-3827-45BB-B6F3-337E5AF3C2A4}"/>
              </a:ext>
            </a:extLst>
          </p:cNvPr>
          <p:cNvSpPr>
            <a:spLocks noGrp="1"/>
          </p:cNvSpPr>
          <p:nvPr>
            <p:ph type="sldNum" sz="quarter" idx="12"/>
          </p:nvPr>
        </p:nvSpPr>
        <p:spPr/>
        <p:txBody>
          <a:bodyPr/>
          <a:lstStyle/>
          <a:p>
            <a:fld id="{2C60035F-3768-4FC0-88E1-EB89A1CF931F}" type="slidenum">
              <a:rPr lang="en-US" smtClean="0"/>
              <a:t>‹#›</a:t>
            </a:fld>
            <a:endParaRPr lang="en-US"/>
          </a:p>
        </p:txBody>
      </p:sp>
    </p:spTree>
    <p:extLst>
      <p:ext uri="{BB962C8B-B14F-4D97-AF65-F5344CB8AC3E}">
        <p14:creationId xmlns:p14="http://schemas.microsoft.com/office/powerpoint/2010/main" val="15967282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207C81-747D-4A4B-B93C-D353FC8AAF9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7CF984C-4380-40C3-9D55-8119DF77B9C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F4F33E4-14E0-4988-9232-505B130B24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3C72FEF-609C-4808-AE66-4966553C75BA}"/>
              </a:ext>
            </a:extLst>
          </p:cNvPr>
          <p:cNvSpPr>
            <a:spLocks noGrp="1"/>
          </p:cNvSpPr>
          <p:nvPr>
            <p:ph type="dt" sz="half" idx="10"/>
          </p:nvPr>
        </p:nvSpPr>
        <p:spPr/>
        <p:txBody>
          <a:bodyPr/>
          <a:lstStyle/>
          <a:p>
            <a:fld id="{E02E80A6-447B-4BD4-99AF-B626E65CF78E}" type="datetimeFigureOut">
              <a:rPr lang="en-US" smtClean="0"/>
              <a:t>8/22/2021</a:t>
            </a:fld>
            <a:endParaRPr lang="en-US"/>
          </a:p>
        </p:txBody>
      </p:sp>
      <p:sp>
        <p:nvSpPr>
          <p:cNvPr id="6" name="Footer Placeholder 5">
            <a:extLst>
              <a:ext uri="{FF2B5EF4-FFF2-40B4-BE49-F238E27FC236}">
                <a16:creationId xmlns:a16="http://schemas.microsoft.com/office/drawing/2014/main" id="{9B1B6B02-AA23-408F-BF7B-3FD87BFFAE2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C382DB2-2AD5-46F7-AAA3-F5ECD1D84AC9}"/>
              </a:ext>
            </a:extLst>
          </p:cNvPr>
          <p:cNvSpPr>
            <a:spLocks noGrp="1"/>
          </p:cNvSpPr>
          <p:nvPr>
            <p:ph type="sldNum" sz="quarter" idx="12"/>
          </p:nvPr>
        </p:nvSpPr>
        <p:spPr/>
        <p:txBody>
          <a:bodyPr/>
          <a:lstStyle/>
          <a:p>
            <a:fld id="{2C60035F-3768-4FC0-88E1-EB89A1CF931F}" type="slidenum">
              <a:rPr lang="en-US" smtClean="0"/>
              <a:t>‹#›</a:t>
            </a:fld>
            <a:endParaRPr lang="en-US"/>
          </a:p>
        </p:txBody>
      </p:sp>
    </p:spTree>
    <p:extLst>
      <p:ext uri="{BB962C8B-B14F-4D97-AF65-F5344CB8AC3E}">
        <p14:creationId xmlns:p14="http://schemas.microsoft.com/office/powerpoint/2010/main" val="21003929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5814A82-6CB2-4B28-A127-9C14E25966D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AFDA688-BC1C-447E-8721-A5DDE5992D4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9C42546-D81E-41C0-BB40-3FF200D5FFE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02E80A6-447B-4BD4-99AF-B626E65CF78E}" type="datetimeFigureOut">
              <a:rPr lang="en-US" smtClean="0"/>
              <a:t>8/22/2021</a:t>
            </a:fld>
            <a:endParaRPr lang="en-US"/>
          </a:p>
        </p:txBody>
      </p:sp>
      <p:sp>
        <p:nvSpPr>
          <p:cNvPr id="5" name="Footer Placeholder 4">
            <a:extLst>
              <a:ext uri="{FF2B5EF4-FFF2-40B4-BE49-F238E27FC236}">
                <a16:creationId xmlns:a16="http://schemas.microsoft.com/office/drawing/2014/main" id="{8E2CF0EF-C180-4F4A-B715-71979AC38CC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A54706B-A987-4734-A9AB-8EFE9ED816E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C60035F-3768-4FC0-88E1-EB89A1CF931F}" type="slidenum">
              <a:rPr lang="en-US" smtClean="0"/>
              <a:t>‹#›</a:t>
            </a:fld>
            <a:endParaRPr lang="en-US"/>
          </a:p>
        </p:txBody>
      </p:sp>
    </p:spTree>
    <p:extLst>
      <p:ext uri="{BB962C8B-B14F-4D97-AF65-F5344CB8AC3E}">
        <p14:creationId xmlns:p14="http://schemas.microsoft.com/office/powerpoint/2010/main" val="43934852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4719A4F-72BC-458F-AB82-36EC78C5ECB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0B3C3D1-F72C-4034-974D-5601993A81A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1DC409B-A42B-4DD9-ABF9-E2E16CF289A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09222B2-1A1C-4768-A764-F63CEF1B6A0F}" type="datetimeFigureOut">
              <a:rPr lang="en-US" smtClean="0"/>
              <a:t>8/22/2021</a:t>
            </a:fld>
            <a:endParaRPr lang="en-US"/>
          </a:p>
        </p:txBody>
      </p:sp>
      <p:sp>
        <p:nvSpPr>
          <p:cNvPr id="5" name="Footer Placeholder 4">
            <a:extLst>
              <a:ext uri="{FF2B5EF4-FFF2-40B4-BE49-F238E27FC236}">
                <a16:creationId xmlns:a16="http://schemas.microsoft.com/office/drawing/2014/main" id="{7518D13F-B65D-456E-B524-E574C2DFD14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DBB58D8-255E-4DEF-9E8D-60C1C9C8BCF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F18153C-AB3A-4934-886D-7E40D88E6615}" type="slidenum">
              <a:rPr lang="en-US" smtClean="0"/>
              <a:t>‹#›</a:t>
            </a:fld>
            <a:endParaRPr lang="en-US"/>
          </a:p>
        </p:txBody>
      </p:sp>
    </p:spTree>
    <p:extLst>
      <p:ext uri="{BB962C8B-B14F-4D97-AF65-F5344CB8AC3E}">
        <p14:creationId xmlns:p14="http://schemas.microsoft.com/office/powerpoint/2010/main" val="261681636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CA" altLang="en-US"/>
              <a:t>Click to edit Master title style</a:t>
            </a:r>
            <a:endParaRPr lang="en-US" altLang="en-US"/>
          </a:p>
        </p:txBody>
      </p:sp>
      <p:sp>
        <p:nvSpPr>
          <p:cNvPr id="1027" name="Text Placeholder 2"/>
          <p:cNvSpPr>
            <a:spLocks noGrp="1"/>
          </p:cNvSpPr>
          <p:nvPr>
            <p:ph type="body" idx="1"/>
          </p:nvPr>
        </p:nvSpPr>
        <p:spPr bwMode="auto">
          <a:xfrm>
            <a:off x="609600" y="1600201"/>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CA" altLang="en-US"/>
              <a:t>Click to edit Master text styles</a:t>
            </a:r>
          </a:p>
          <a:p>
            <a:pPr lvl="1"/>
            <a:r>
              <a:rPr lang="en-CA" altLang="en-US"/>
              <a:t>Second level</a:t>
            </a:r>
          </a:p>
          <a:p>
            <a:pPr lvl="2"/>
            <a:r>
              <a:rPr lang="en-CA" altLang="en-US"/>
              <a:t>Third level</a:t>
            </a:r>
          </a:p>
          <a:p>
            <a:pPr lvl="3"/>
            <a:r>
              <a:rPr lang="en-CA" altLang="en-US"/>
              <a:t>Fourth level</a:t>
            </a:r>
          </a:p>
          <a:p>
            <a:pPr lvl="4"/>
            <a:r>
              <a:rPr lang="en-CA" altLang="en-US"/>
              <a:t>Fifth level</a:t>
            </a:r>
            <a:endParaRPr lang="en-US" altLang="en-US"/>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eaLnBrk="1" fontAlgn="auto" hangingPunct="1">
              <a:spcBef>
                <a:spcPts val="0"/>
              </a:spcBef>
              <a:spcAft>
                <a:spcPts val="0"/>
              </a:spcAft>
              <a:defRPr sz="1200" smtClean="0">
                <a:solidFill>
                  <a:schemeClr val="tx1">
                    <a:tint val="75000"/>
                  </a:schemeClr>
                </a:solidFill>
                <a:latin typeface="+mn-lt"/>
              </a:defRPr>
            </a:lvl1pPr>
          </a:lstStyle>
          <a:p>
            <a:pPr>
              <a:defRPr/>
            </a:pPr>
            <a:fld id="{AAFCD924-B82F-B44A-910A-530783C8153B}" type="datetime1">
              <a:rPr lang="en-US"/>
              <a:pPr>
                <a:defRPr/>
              </a:pPr>
              <a:t>8/22/2021</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defRPr>
            </a:lvl1pPr>
          </a:lstStyle>
          <a:p>
            <a:pPr>
              <a:defRPr/>
            </a:pPr>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eaLnBrk="1" fontAlgn="auto" hangingPunct="1">
              <a:spcBef>
                <a:spcPts val="0"/>
              </a:spcBef>
              <a:spcAft>
                <a:spcPts val="0"/>
              </a:spcAft>
              <a:defRPr sz="1200" smtClean="0">
                <a:solidFill>
                  <a:schemeClr val="tx1">
                    <a:tint val="75000"/>
                  </a:schemeClr>
                </a:solidFill>
                <a:latin typeface="+mn-lt"/>
              </a:defRPr>
            </a:lvl1pPr>
          </a:lstStyle>
          <a:p>
            <a:pPr>
              <a:defRPr/>
            </a:pPr>
            <a:fld id="{85F21E06-077D-CF43-9381-667EB14E0AB8}" type="slidenum">
              <a:rPr lang="en-US"/>
              <a:pPr>
                <a:defRPr/>
              </a:pPr>
              <a:t>‹#›</a:t>
            </a:fld>
            <a:endParaRPr lang="en-US"/>
          </a:p>
        </p:txBody>
      </p:sp>
    </p:spTree>
    <p:extLst>
      <p:ext uri="{BB962C8B-B14F-4D97-AF65-F5344CB8AC3E}">
        <p14:creationId xmlns:p14="http://schemas.microsoft.com/office/powerpoint/2010/main" val="115167563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sldNum="0" hdr="0" ftr="0" dt="0"/>
  <p:txStyles>
    <p:titleStyle>
      <a:lvl1pPr algn="ctr" defTabSz="457200" rtl="0" fontAlgn="base">
        <a:spcBef>
          <a:spcPct val="0"/>
        </a:spcBef>
        <a:spcAft>
          <a:spcPct val="0"/>
        </a:spcAft>
        <a:defRPr sz="4400" kern="1200">
          <a:solidFill>
            <a:schemeClr val="tx1"/>
          </a:solidFill>
          <a:latin typeface="+mj-lt"/>
          <a:ea typeface="+mj-ea"/>
          <a:cs typeface="+mj-cs"/>
        </a:defRPr>
      </a:lvl1pPr>
      <a:lvl2pPr algn="ctr" defTabSz="457200" rtl="0" fontAlgn="base">
        <a:spcBef>
          <a:spcPct val="0"/>
        </a:spcBef>
        <a:spcAft>
          <a:spcPct val="0"/>
        </a:spcAft>
        <a:defRPr sz="4400">
          <a:solidFill>
            <a:schemeClr val="tx1"/>
          </a:solidFill>
          <a:latin typeface="Calibri" charset="0"/>
        </a:defRPr>
      </a:lvl2pPr>
      <a:lvl3pPr algn="ctr" defTabSz="457200" rtl="0" fontAlgn="base">
        <a:spcBef>
          <a:spcPct val="0"/>
        </a:spcBef>
        <a:spcAft>
          <a:spcPct val="0"/>
        </a:spcAft>
        <a:defRPr sz="4400">
          <a:solidFill>
            <a:schemeClr val="tx1"/>
          </a:solidFill>
          <a:latin typeface="Calibri" charset="0"/>
        </a:defRPr>
      </a:lvl3pPr>
      <a:lvl4pPr algn="ctr" defTabSz="457200" rtl="0" fontAlgn="base">
        <a:spcBef>
          <a:spcPct val="0"/>
        </a:spcBef>
        <a:spcAft>
          <a:spcPct val="0"/>
        </a:spcAft>
        <a:defRPr sz="4400">
          <a:solidFill>
            <a:schemeClr val="tx1"/>
          </a:solidFill>
          <a:latin typeface="Calibri" charset="0"/>
        </a:defRPr>
      </a:lvl4pPr>
      <a:lvl5pPr algn="ctr" defTabSz="457200" rtl="0" fontAlgn="base">
        <a:spcBef>
          <a:spcPct val="0"/>
        </a:spcBef>
        <a:spcAft>
          <a:spcPct val="0"/>
        </a:spcAft>
        <a:defRPr sz="4400">
          <a:solidFill>
            <a:schemeClr val="tx1"/>
          </a:solidFill>
          <a:latin typeface="Calibri" charset="0"/>
        </a:defRPr>
      </a:lvl5pPr>
      <a:lvl6pPr marL="457200" algn="ctr" defTabSz="457200" rtl="0" fontAlgn="base">
        <a:spcBef>
          <a:spcPct val="0"/>
        </a:spcBef>
        <a:spcAft>
          <a:spcPct val="0"/>
        </a:spcAft>
        <a:defRPr sz="4400">
          <a:solidFill>
            <a:schemeClr val="tx1"/>
          </a:solidFill>
          <a:latin typeface="Calibri" charset="0"/>
        </a:defRPr>
      </a:lvl6pPr>
      <a:lvl7pPr marL="914400" algn="ctr" defTabSz="457200" rtl="0" fontAlgn="base">
        <a:spcBef>
          <a:spcPct val="0"/>
        </a:spcBef>
        <a:spcAft>
          <a:spcPct val="0"/>
        </a:spcAft>
        <a:defRPr sz="4400">
          <a:solidFill>
            <a:schemeClr val="tx1"/>
          </a:solidFill>
          <a:latin typeface="Calibri" charset="0"/>
        </a:defRPr>
      </a:lvl7pPr>
      <a:lvl8pPr marL="1371600" algn="ctr" defTabSz="457200" rtl="0" fontAlgn="base">
        <a:spcBef>
          <a:spcPct val="0"/>
        </a:spcBef>
        <a:spcAft>
          <a:spcPct val="0"/>
        </a:spcAft>
        <a:defRPr sz="4400">
          <a:solidFill>
            <a:schemeClr val="tx1"/>
          </a:solidFill>
          <a:latin typeface="Calibri" charset="0"/>
        </a:defRPr>
      </a:lvl8pPr>
      <a:lvl9pPr marL="1828800" algn="ctr" defTabSz="457200" rtl="0" fontAlgn="base">
        <a:spcBef>
          <a:spcPct val="0"/>
        </a:spcBef>
        <a:spcAft>
          <a:spcPct val="0"/>
        </a:spcAft>
        <a:defRPr sz="4400">
          <a:solidFill>
            <a:schemeClr val="tx1"/>
          </a:solidFill>
          <a:latin typeface="Calibri" charset="0"/>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3.xml"/><Relationship Id="rId4" Type="http://schemas.openxmlformats.org/officeDocument/2006/relationships/image" Target="../media/image9.sv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3.xml"/><Relationship Id="rId4" Type="http://schemas.openxmlformats.org/officeDocument/2006/relationships/image" Target="../media/image11.sv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13.xml"/><Relationship Id="rId4" Type="http://schemas.openxmlformats.org/officeDocument/2006/relationships/image" Target="../media/image11.svg"/></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13.xml"/><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4.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13.xml"/><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3.xml"/><Relationship Id="rId4" Type="http://schemas.openxmlformats.org/officeDocument/2006/relationships/image" Target="../media/image7.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102CA6-2367-4C96-92A5-E18C341DF250}"/>
              </a:ext>
            </a:extLst>
          </p:cNvPr>
          <p:cNvSpPr>
            <a:spLocks noGrp="1"/>
          </p:cNvSpPr>
          <p:nvPr>
            <p:ph type="ctrTitle"/>
          </p:nvPr>
        </p:nvSpPr>
        <p:spPr/>
        <p:txBody>
          <a:bodyPr/>
          <a:lstStyle/>
          <a:p>
            <a:r>
              <a:rPr lang="en-US" dirty="0">
                <a:solidFill>
                  <a:srgbClr val="FFC000"/>
                </a:solidFill>
              </a:rPr>
              <a:t>Bioinformatics Pipeline Overview</a:t>
            </a:r>
          </a:p>
        </p:txBody>
      </p:sp>
      <p:sp>
        <p:nvSpPr>
          <p:cNvPr id="3" name="Subtitle 2">
            <a:extLst>
              <a:ext uri="{FF2B5EF4-FFF2-40B4-BE49-F238E27FC236}">
                <a16:creationId xmlns:a16="http://schemas.microsoft.com/office/drawing/2014/main" id="{EC73AB10-D9C8-4044-8513-26EEEBB4CAFC}"/>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8696128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415384-F1D6-4CF2-BA11-F4B545C8FC9E}"/>
              </a:ext>
            </a:extLst>
          </p:cNvPr>
          <p:cNvSpPr>
            <a:spLocks noGrp="1"/>
          </p:cNvSpPr>
          <p:nvPr>
            <p:ph type="title"/>
          </p:nvPr>
        </p:nvSpPr>
        <p:spPr/>
        <p:txBody>
          <a:bodyPr/>
          <a:lstStyle/>
          <a:p>
            <a:r>
              <a:rPr lang="en-US" dirty="0">
                <a:solidFill>
                  <a:srgbClr val="FFC000"/>
                </a:solidFill>
              </a:rPr>
              <a:t>Dada2! OTUs vs ASVs</a:t>
            </a:r>
            <a:endParaRPr lang="en-US" dirty="0"/>
          </a:p>
        </p:txBody>
      </p:sp>
      <p:sp>
        <p:nvSpPr>
          <p:cNvPr id="5" name="Content Placeholder 4">
            <a:extLst>
              <a:ext uri="{FF2B5EF4-FFF2-40B4-BE49-F238E27FC236}">
                <a16:creationId xmlns:a16="http://schemas.microsoft.com/office/drawing/2014/main" id="{55490DF2-2B7B-4C50-B289-252D805D723E}"/>
              </a:ext>
            </a:extLst>
          </p:cNvPr>
          <p:cNvSpPr>
            <a:spLocks noGrp="1"/>
          </p:cNvSpPr>
          <p:nvPr>
            <p:ph idx="1"/>
          </p:nvPr>
        </p:nvSpPr>
        <p:spPr/>
        <p:txBody>
          <a:bodyPr/>
          <a:lstStyle/>
          <a:p>
            <a:endParaRPr lang="en-US"/>
          </a:p>
        </p:txBody>
      </p:sp>
      <p:pic>
        <p:nvPicPr>
          <p:cNvPr id="7" name="Graphic 6">
            <a:extLst>
              <a:ext uri="{FF2B5EF4-FFF2-40B4-BE49-F238E27FC236}">
                <a16:creationId xmlns:a16="http://schemas.microsoft.com/office/drawing/2014/main" id="{9A69E85B-BA77-41E5-9203-A639F4BC283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92495" y="1946205"/>
            <a:ext cx="8362950" cy="3952875"/>
          </a:xfrm>
          <a:prstGeom prst="rect">
            <a:avLst/>
          </a:prstGeom>
        </p:spPr>
      </p:pic>
    </p:spTree>
    <p:extLst>
      <p:ext uri="{BB962C8B-B14F-4D97-AF65-F5344CB8AC3E}">
        <p14:creationId xmlns:p14="http://schemas.microsoft.com/office/powerpoint/2010/main" val="28178434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415384-F1D6-4CF2-BA11-F4B545C8FC9E}"/>
              </a:ext>
            </a:extLst>
          </p:cNvPr>
          <p:cNvSpPr>
            <a:spLocks noGrp="1"/>
          </p:cNvSpPr>
          <p:nvPr>
            <p:ph type="title"/>
          </p:nvPr>
        </p:nvSpPr>
        <p:spPr/>
        <p:txBody>
          <a:bodyPr/>
          <a:lstStyle/>
          <a:p>
            <a:r>
              <a:rPr lang="en-US" dirty="0">
                <a:solidFill>
                  <a:srgbClr val="FFC000"/>
                </a:solidFill>
              </a:rPr>
              <a:t>Dada2! OTUs vs ASVs</a:t>
            </a:r>
            <a:endParaRPr lang="en-US" dirty="0"/>
          </a:p>
        </p:txBody>
      </p:sp>
      <p:sp>
        <p:nvSpPr>
          <p:cNvPr id="5" name="Content Placeholder 4">
            <a:extLst>
              <a:ext uri="{FF2B5EF4-FFF2-40B4-BE49-F238E27FC236}">
                <a16:creationId xmlns:a16="http://schemas.microsoft.com/office/drawing/2014/main" id="{55490DF2-2B7B-4C50-B289-252D805D723E}"/>
              </a:ext>
            </a:extLst>
          </p:cNvPr>
          <p:cNvSpPr>
            <a:spLocks noGrp="1"/>
          </p:cNvSpPr>
          <p:nvPr>
            <p:ph idx="1"/>
          </p:nvPr>
        </p:nvSpPr>
        <p:spPr>
          <a:xfrm>
            <a:off x="838200" y="1825625"/>
            <a:ext cx="6962775" cy="4351338"/>
          </a:xfrm>
        </p:spPr>
        <p:txBody>
          <a:bodyPr/>
          <a:lstStyle/>
          <a:p>
            <a:endParaRPr lang="en-US" dirty="0"/>
          </a:p>
        </p:txBody>
      </p:sp>
      <p:pic>
        <p:nvPicPr>
          <p:cNvPr id="8" name="Graphic 7">
            <a:extLst>
              <a:ext uri="{FF2B5EF4-FFF2-40B4-BE49-F238E27FC236}">
                <a16:creationId xmlns:a16="http://schemas.microsoft.com/office/drawing/2014/main" id="{C1A153EF-E47B-4214-ACE6-993578EF58E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11439" y="1954520"/>
            <a:ext cx="6962775" cy="3952875"/>
          </a:xfrm>
          <a:prstGeom prst="rect">
            <a:avLst/>
          </a:prstGeom>
        </p:spPr>
      </p:pic>
      <p:sp>
        <p:nvSpPr>
          <p:cNvPr id="3" name="TextBox 2">
            <a:extLst>
              <a:ext uri="{FF2B5EF4-FFF2-40B4-BE49-F238E27FC236}">
                <a16:creationId xmlns:a16="http://schemas.microsoft.com/office/drawing/2014/main" id="{9F7C4DEE-2C22-46E1-9F86-87AA2122AE6F}"/>
              </a:ext>
            </a:extLst>
          </p:cNvPr>
          <p:cNvSpPr txBox="1"/>
          <p:nvPr/>
        </p:nvSpPr>
        <p:spPr>
          <a:xfrm>
            <a:off x="8474214" y="2967335"/>
            <a:ext cx="1689758" cy="461665"/>
          </a:xfrm>
          <a:prstGeom prst="rect">
            <a:avLst/>
          </a:prstGeom>
          <a:noFill/>
        </p:spPr>
        <p:txBody>
          <a:bodyPr wrap="none" rtlCol="0">
            <a:spAutoFit/>
          </a:bodyPr>
          <a:lstStyle/>
          <a:p>
            <a:r>
              <a:rPr lang="en-US" sz="2400" dirty="0">
                <a:solidFill>
                  <a:srgbClr val="FFC000"/>
                </a:solidFill>
              </a:rPr>
              <a:t>Pros? Cons?</a:t>
            </a:r>
          </a:p>
        </p:txBody>
      </p:sp>
    </p:spTree>
    <p:extLst>
      <p:ext uri="{BB962C8B-B14F-4D97-AF65-F5344CB8AC3E}">
        <p14:creationId xmlns:p14="http://schemas.microsoft.com/office/powerpoint/2010/main" val="35059854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415384-F1D6-4CF2-BA11-F4B545C8FC9E}"/>
              </a:ext>
            </a:extLst>
          </p:cNvPr>
          <p:cNvSpPr>
            <a:spLocks noGrp="1"/>
          </p:cNvSpPr>
          <p:nvPr>
            <p:ph type="title"/>
          </p:nvPr>
        </p:nvSpPr>
        <p:spPr/>
        <p:txBody>
          <a:bodyPr/>
          <a:lstStyle/>
          <a:p>
            <a:r>
              <a:rPr lang="en-US" dirty="0">
                <a:solidFill>
                  <a:srgbClr val="FFC000"/>
                </a:solidFill>
              </a:rPr>
              <a:t>Dada2! Generates consensus sequences for ASVs</a:t>
            </a:r>
            <a:endParaRPr lang="en-US" dirty="0"/>
          </a:p>
        </p:txBody>
      </p:sp>
      <p:sp>
        <p:nvSpPr>
          <p:cNvPr id="5" name="Content Placeholder 4">
            <a:extLst>
              <a:ext uri="{FF2B5EF4-FFF2-40B4-BE49-F238E27FC236}">
                <a16:creationId xmlns:a16="http://schemas.microsoft.com/office/drawing/2014/main" id="{55490DF2-2B7B-4C50-B289-252D805D723E}"/>
              </a:ext>
            </a:extLst>
          </p:cNvPr>
          <p:cNvSpPr>
            <a:spLocks noGrp="1"/>
          </p:cNvSpPr>
          <p:nvPr>
            <p:ph idx="1"/>
          </p:nvPr>
        </p:nvSpPr>
        <p:spPr>
          <a:xfrm>
            <a:off x="838200" y="1825625"/>
            <a:ext cx="6962775" cy="4351338"/>
          </a:xfrm>
        </p:spPr>
        <p:txBody>
          <a:bodyPr/>
          <a:lstStyle/>
          <a:p>
            <a:endParaRPr lang="en-US" dirty="0"/>
          </a:p>
        </p:txBody>
      </p:sp>
      <p:pic>
        <p:nvPicPr>
          <p:cNvPr id="8" name="Graphic 7">
            <a:extLst>
              <a:ext uri="{FF2B5EF4-FFF2-40B4-BE49-F238E27FC236}">
                <a16:creationId xmlns:a16="http://schemas.microsoft.com/office/drawing/2014/main" id="{C1A153EF-E47B-4214-ACE6-993578EF58E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11439" y="1954520"/>
            <a:ext cx="6962775" cy="3952875"/>
          </a:xfrm>
          <a:prstGeom prst="rect">
            <a:avLst/>
          </a:prstGeom>
        </p:spPr>
      </p:pic>
    </p:spTree>
    <p:extLst>
      <p:ext uri="{BB962C8B-B14F-4D97-AF65-F5344CB8AC3E}">
        <p14:creationId xmlns:p14="http://schemas.microsoft.com/office/powerpoint/2010/main" val="37627632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0C6E2B-6F83-4229-B07D-48C1ED9E62E0}"/>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7E70A1C6-592F-4D71-BD51-3E4EBA4268F3}"/>
              </a:ext>
            </a:extLst>
          </p:cNvPr>
          <p:cNvPicPr>
            <a:picLocks noGrp="1" noChangeAspect="1"/>
          </p:cNvPicPr>
          <p:nvPr>
            <p:ph idx="1"/>
          </p:nvPr>
        </p:nvPicPr>
        <p:blipFill>
          <a:blip r:embed="rId3"/>
          <a:stretch>
            <a:fillRect/>
          </a:stretch>
        </p:blipFill>
        <p:spPr>
          <a:xfrm>
            <a:off x="1570211" y="157163"/>
            <a:ext cx="8448675" cy="3067050"/>
          </a:xfrm>
        </p:spPr>
      </p:pic>
      <p:sp>
        <p:nvSpPr>
          <p:cNvPr id="3" name="Rectangle 2">
            <a:extLst>
              <a:ext uri="{FF2B5EF4-FFF2-40B4-BE49-F238E27FC236}">
                <a16:creationId xmlns:a16="http://schemas.microsoft.com/office/drawing/2014/main" id="{DA22DC0C-DCD4-47F5-9887-935A43D8C118}"/>
              </a:ext>
            </a:extLst>
          </p:cNvPr>
          <p:cNvSpPr/>
          <p:nvPr/>
        </p:nvSpPr>
        <p:spPr>
          <a:xfrm>
            <a:off x="4216400" y="215900"/>
            <a:ext cx="3225800" cy="419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schemeClr val="tx1"/>
                </a:solidFill>
              </a:rPr>
              <a:t>Default</a:t>
            </a:r>
          </a:p>
        </p:txBody>
      </p:sp>
      <p:sp>
        <p:nvSpPr>
          <p:cNvPr id="6" name="Rectangle 5">
            <a:extLst>
              <a:ext uri="{FF2B5EF4-FFF2-40B4-BE49-F238E27FC236}">
                <a16:creationId xmlns:a16="http://schemas.microsoft.com/office/drawing/2014/main" id="{4C07EE3A-8523-4F78-A2FB-620663EEDE25}"/>
              </a:ext>
            </a:extLst>
          </p:cNvPr>
          <p:cNvSpPr/>
          <p:nvPr/>
        </p:nvSpPr>
        <p:spPr>
          <a:xfrm>
            <a:off x="4838700" y="2268537"/>
            <a:ext cx="5180186" cy="9556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57B21E85-5DE5-4C74-82BC-60DCAEA34122}"/>
              </a:ext>
            </a:extLst>
          </p:cNvPr>
          <p:cNvSpPr/>
          <p:nvPr/>
        </p:nvSpPr>
        <p:spPr>
          <a:xfrm>
            <a:off x="6438900" y="685799"/>
            <a:ext cx="3579986" cy="15827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66561561-396D-45F5-BEC6-BE9EE2921450}"/>
              </a:ext>
            </a:extLst>
          </p:cNvPr>
          <p:cNvSpPr/>
          <p:nvPr/>
        </p:nvSpPr>
        <p:spPr>
          <a:xfrm>
            <a:off x="4940300" y="787400"/>
            <a:ext cx="1854200" cy="419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684345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0C6E2B-6F83-4229-B07D-48C1ED9E62E0}"/>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7E70A1C6-592F-4D71-BD51-3E4EBA4268F3}"/>
              </a:ext>
            </a:extLst>
          </p:cNvPr>
          <p:cNvPicPr>
            <a:picLocks noGrp="1" noChangeAspect="1"/>
          </p:cNvPicPr>
          <p:nvPr>
            <p:ph idx="1"/>
          </p:nvPr>
        </p:nvPicPr>
        <p:blipFill>
          <a:blip r:embed="rId3"/>
          <a:stretch>
            <a:fillRect/>
          </a:stretch>
        </p:blipFill>
        <p:spPr>
          <a:xfrm>
            <a:off x="1570211" y="157163"/>
            <a:ext cx="8448675" cy="3067050"/>
          </a:xfrm>
        </p:spPr>
      </p:pic>
      <p:sp>
        <p:nvSpPr>
          <p:cNvPr id="3" name="Rectangle 2">
            <a:extLst>
              <a:ext uri="{FF2B5EF4-FFF2-40B4-BE49-F238E27FC236}">
                <a16:creationId xmlns:a16="http://schemas.microsoft.com/office/drawing/2014/main" id="{DA22DC0C-DCD4-47F5-9887-935A43D8C118}"/>
              </a:ext>
            </a:extLst>
          </p:cNvPr>
          <p:cNvSpPr/>
          <p:nvPr/>
        </p:nvSpPr>
        <p:spPr>
          <a:xfrm>
            <a:off x="4216400" y="215900"/>
            <a:ext cx="3225800" cy="419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schemeClr val="tx1"/>
                </a:solidFill>
              </a:rPr>
              <a:t>Pool=TRUE</a:t>
            </a:r>
          </a:p>
        </p:txBody>
      </p:sp>
      <p:sp>
        <p:nvSpPr>
          <p:cNvPr id="6" name="Rectangle 5">
            <a:extLst>
              <a:ext uri="{FF2B5EF4-FFF2-40B4-BE49-F238E27FC236}">
                <a16:creationId xmlns:a16="http://schemas.microsoft.com/office/drawing/2014/main" id="{4C07EE3A-8523-4F78-A2FB-620663EEDE25}"/>
              </a:ext>
            </a:extLst>
          </p:cNvPr>
          <p:cNvSpPr/>
          <p:nvPr/>
        </p:nvSpPr>
        <p:spPr>
          <a:xfrm>
            <a:off x="4838700" y="2268537"/>
            <a:ext cx="5180186" cy="9556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57B21E85-5DE5-4C74-82BC-60DCAEA34122}"/>
              </a:ext>
            </a:extLst>
          </p:cNvPr>
          <p:cNvSpPr/>
          <p:nvPr/>
        </p:nvSpPr>
        <p:spPr>
          <a:xfrm>
            <a:off x="6438900" y="685799"/>
            <a:ext cx="3579986" cy="15827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66561561-396D-45F5-BEC6-BE9EE2921450}"/>
              </a:ext>
            </a:extLst>
          </p:cNvPr>
          <p:cNvSpPr/>
          <p:nvPr/>
        </p:nvSpPr>
        <p:spPr>
          <a:xfrm>
            <a:off x="4940300" y="787400"/>
            <a:ext cx="1854200" cy="419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615896A-175B-4C37-8160-BD0857ABA782}"/>
              </a:ext>
            </a:extLst>
          </p:cNvPr>
          <p:cNvSpPr/>
          <p:nvPr/>
        </p:nvSpPr>
        <p:spPr>
          <a:xfrm>
            <a:off x="3365500" y="1677987"/>
            <a:ext cx="1054100" cy="419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Pool across samples</a:t>
            </a:r>
          </a:p>
        </p:txBody>
      </p:sp>
    </p:spTree>
    <p:extLst>
      <p:ext uri="{BB962C8B-B14F-4D97-AF65-F5344CB8AC3E}">
        <p14:creationId xmlns:p14="http://schemas.microsoft.com/office/powerpoint/2010/main" val="7197140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0C6E2B-6F83-4229-B07D-48C1ED9E62E0}"/>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7E70A1C6-592F-4D71-BD51-3E4EBA4268F3}"/>
              </a:ext>
            </a:extLst>
          </p:cNvPr>
          <p:cNvPicPr>
            <a:picLocks noGrp="1" noChangeAspect="1"/>
          </p:cNvPicPr>
          <p:nvPr>
            <p:ph idx="1"/>
          </p:nvPr>
        </p:nvPicPr>
        <p:blipFill>
          <a:blip r:embed="rId3"/>
          <a:stretch>
            <a:fillRect/>
          </a:stretch>
        </p:blipFill>
        <p:spPr>
          <a:xfrm>
            <a:off x="1570211" y="157163"/>
            <a:ext cx="8448675" cy="3067050"/>
          </a:xfrm>
        </p:spPr>
      </p:pic>
      <p:pic>
        <p:nvPicPr>
          <p:cNvPr id="7" name="Picture 6">
            <a:extLst>
              <a:ext uri="{FF2B5EF4-FFF2-40B4-BE49-F238E27FC236}">
                <a16:creationId xmlns:a16="http://schemas.microsoft.com/office/drawing/2014/main" id="{604D49CD-B8A0-4273-B922-4C308FF40361}"/>
              </a:ext>
            </a:extLst>
          </p:cNvPr>
          <p:cNvPicPr>
            <a:picLocks noChangeAspect="1"/>
          </p:cNvPicPr>
          <p:nvPr/>
        </p:nvPicPr>
        <p:blipFill rotWithShape="1">
          <a:blip r:embed="rId4"/>
          <a:srcRect r="25319"/>
          <a:stretch/>
        </p:blipFill>
        <p:spPr>
          <a:xfrm>
            <a:off x="3367870" y="3318796"/>
            <a:ext cx="4853355" cy="3464992"/>
          </a:xfrm>
          <a:prstGeom prst="rect">
            <a:avLst/>
          </a:prstGeom>
        </p:spPr>
      </p:pic>
      <p:sp>
        <p:nvSpPr>
          <p:cNvPr id="6" name="TextBox 5">
            <a:extLst>
              <a:ext uri="{FF2B5EF4-FFF2-40B4-BE49-F238E27FC236}">
                <a16:creationId xmlns:a16="http://schemas.microsoft.com/office/drawing/2014/main" id="{D730CA95-1D9C-4D28-8B39-320913BA03CF}"/>
              </a:ext>
            </a:extLst>
          </p:cNvPr>
          <p:cNvSpPr txBox="1"/>
          <p:nvPr/>
        </p:nvSpPr>
        <p:spPr>
          <a:xfrm>
            <a:off x="8623301" y="4343400"/>
            <a:ext cx="2247900" cy="923330"/>
          </a:xfrm>
          <a:prstGeom prst="rect">
            <a:avLst/>
          </a:prstGeom>
          <a:noFill/>
        </p:spPr>
        <p:txBody>
          <a:bodyPr wrap="square" rtlCol="0">
            <a:spAutoFit/>
          </a:bodyPr>
          <a:lstStyle/>
          <a:p>
            <a:r>
              <a:rPr lang="en-US" dirty="0">
                <a:solidFill>
                  <a:srgbClr val="FFC000"/>
                </a:solidFill>
              </a:rPr>
              <a:t>Conclusion: Use pool=TRUE when you can!</a:t>
            </a:r>
          </a:p>
        </p:txBody>
      </p:sp>
    </p:spTree>
    <p:extLst>
      <p:ext uri="{BB962C8B-B14F-4D97-AF65-F5344CB8AC3E}">
        <p14:creationId xmlns:p14="http://schemas.microsoft.com/office/powerpoint/2010/main" val="40475327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0C6E2B-6F83-4229-B07D-48C1ED9E62E0}"/>
              </a:ext>
            </a:extLst>
          </p:cNvPr>
          <p:cNvSpPr>
            <a:spLocks noGrp="1"/>
          </p:cNvSpPr>
          <p:nvPr>
            <p:ph type="title"/>
          </p:nvPr>
        </p:nvSpPr>
        <p:spPr/>
        <p:txBody>
          <a:bodyPr/>
          <a:lstStyle/>
          <a:p>
            <a:r>
              <a:rPr lang="en-US" dirty="0">
                <a:solidFill>
                  <a:srgbClr val="FFC000"/>
                </a:solidFill>
              </a:rPr>
              <a:t>Removing Chimeras</a:t>
            </a:r>
          </a:p>
        </p:txBody>
      </p:sp>
      <p:sp>
        <p:nvSpPr>
          <p:cNvPr id="4" name="Content Placeholder 3">
            <a:extLst>
              <a:ext uri="{FF2B5EF4-FFF2-40B4-BE49-F238E27FC236}">
                <a16:creationId xmlns:a16="http://schemas.microsoft.com/office/drawing/2014/main" id="{FD806349-D35A-43E4-9B63-254211D2CBB5}"/>
              </a:ext>
            </a:extLst>
          </p:cNvPr>
          <p:cNvSpPr>
            <a:spLocks noGrp="1"/>
          </p:cNvSpPr>
          <p:nvPr>
            <p:ph idx="1"/>
          </p:nvPr>
        </p:nvSpPr>
        <p:spPr/>
        <p:txBody>
          <a:bodyPr/>
          <a:lstStyle/>
          <a:p>
            <a:endParaRPr lang="en-US" dirty="0"/>
          </a:p>
        </p:txBody>
      </p:sp>
      <p:pic>
        <p:nvPicPr>
          <p:cNvPr id="1026" name="Picture 2" descr="chimera formation">
            <a:extLst>
              <a:ext uri="{FF2B5EF4-FFF2-40B4-BE49-F238E27FC236}">
                <a16:creationId xmlns:a16="http://schemas.microsoft.com/office/drawing/2014/main" id="{01FFBA00-5758-44DA-A3D5-D28B799B4C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67306" y="2189162"/>
            <a:ext cx="6657388" cy="2479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57144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0C6E2B-6F83-4229-B07D-48C1ED9E62E0}"/>
              </a:ext>
            </a:extLst>
          </p:cNvPr>
          <p:cNvSpPr>
            <a:spLocks noGrp="1"/>
          </p:cNvSpPr>
          <p:nvPr>
            <p:ph type="title"/>
          </p:nvPr>
        </p:nvSpPr>
        <p:spPr/>
        <p:txBody>
          <a:bodyPr/>
          <a:lstStyle/>
          <a:p>
            <a:r>
              <a:rPr lang="en-US" dirty="0">
                <a:solidFill>
                  <a:srgbClr val="FFC000"/>
                </a:solidFill>
              </a:rPr>
              <a:t>Removing Chimeras</a:t>
            </a:r>
          </a:p>
        </p:txBody>
      </p:sp>
      <p:sp>
        <p:nvSpPr>
          <p:cNvPr id="4" name="Content Placeholder 3">
            <a:extLst>
              <a:ext uri="{FF2B5EF4-FFF2-40B4-BE49-F238E27FC236}">
                <a16:creationId xmlns:a16="http://schemas.microsoft.com/office/drawing/2014/main" id="{FD806349-D35A-43E4-9B63-254211D2CBB5}"/>
              </a:ext>
            </a:extLst>
          </p:cNvPr>
          <p:cNvSpPr>
            <a:spLocks noGrp="1"/>
          </p:cNvSpPr>
          <p:nvPr>
            <p:ph idx="1"/>
          </p:nvPr>
        </p:nvSpPr>
        <p:spPr/>
        <p:txBody>
          <a:bodyPr/>
          <a:lstStyle/>
          <a:p>
            <a:endParaRPr lang="en-US" dirty="0"/>
          </a:p>
        </p:txBody>
      </p:sp>
      <p:pic>
        <p:nvPicPr>
          <p:cNvPr id="1026" name="Picture 2" descr="chimera formation">
            <a:extLst>
              <a:ext uri="{FF2B5EF4-FFF2-40B4-BE49-F238E27FC236}">
                <a16:creationId xmlns:a16="http://schemas.microsoft.com/office/drawing/2014/main" id="{01FFBA00-5758-44DA-A3D5-D28B799B4C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67306" y="2189162"/>
            <a:ext cx="6657388" cy="2479675"/>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Connector 4">
            <a:extLst>
              <a:ext uri="{FF2B5EF4-FFF2-40B4-BE49-F238E27FC236}">
                <a16:creationId xmlns:a16="http://schemas.microsoft.com/office/drawing/2014/main" id="{31047FEB-40F0-4B2F-9186-8ED56C3F7A10}"/>
              </a:ext>
            </a:extLst>
          </p:cNvPr>
          <p:cNvCxnSpPr>
            <a:cxnSpLocks/>
          </p:cNvCxnSpPr>
          <p:nvPr/>
        </p:nvCxnSpPr>
        <p:spPr>
          <a:xfrm>
            <a:off x="2579077" y="3939988"/>
            <a:ext cx="6845617" cy="0"/>
          </a:xfrm>
          <a:prstGeom prst="line">
            <a:avLst/>
          </a:prstGeom>
          <a:ln w="66675">
            <a:solidFill>
              <a:srgbClr val="FF0000"/>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2882204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2C4E2-604F-476D-8B32-24559A794589}"/>
              </a:ext>
            </a:extLst>
          </p:cNvPr>
          <p:cNvSpPr>
            <a:spLocks noGrp="1"/>
          </p:cNvSpPr>
          <p:nvPr>
            <p:ph type="title"/>
          </p:nvPr>
        </p:nvSpPr>
        <p:spPr/>
        <p:txBody>
          <a:bodyPr/>
          <a:lstStyle/>
          <a:p>
            <a:r>
              <a:rPr lang="en-US" dirty="0">
                <a:solidFill>
                  <a:srgbClr val="FFC000"/>
                </a:solidFill>
              </a:rPr>
              <a:t>Assign taxonomy</a:t>
            </a:r>
            <a:endParaRPr lang="en-US" dirty="0"/>
          </a:p>
        </p:txBody>
      </p:sp>
      <p:pic>
        <p:nvPicPr>
          <p:cNvPr id="5" name="Content Placeholder 4">
            <a:extLst>
              <a:ext uri="{FF2B5EF4-FFF2-40B4-BE49-F238E27FC236}">
                <a16:creationId xmlns:a16="http://schemas.microsoft.com/office/drawing/2014/main" id="{E2BEB6FC-D332-4563-9E02-15725FE7CA94}"/>
              </a:ext>
            </a:extLst>
          </p:cNvPr>
          <p:cNvPicPr>
            <a:picLocks noGrp="1" noChangeAspect="1"/>
          </p:cNvPicPr>
          <p:nvPr>
            <p:ph idx="1"/>
          </p:nvPr>
        </p:nvPicPr>
        <p:blipFill>
          <a:blip r:embed="rId3"/>
          <a:stretch>
            <a:fillRect/>
          </a:stretch>
        </p:blipFill>
        <p:spPr>
          <a:xfrm>
            <a:off x="1060459" y="2133600"/>
            <a:ext cx="9288453" cy="3153569"/>
          </a:xfrm>
        </p:spPr>
      </p:pic>
      <p:sp>
        <p:nvSpPr>
          <p:cNvPr id="8" name="TextBox 7">
            <a:extLst>
              <a:ext uri="{FF2B5EF4-FFF2-40B4-BE49-F238E27FC236}">
                <a16:creationId xmlns:a16="http://schemas.microsoft.com/office/drawing/2014/main" id="{AA29FBDC-B342-40AE-ABFF-25DFF9AED41A}"/>
              </a:ext>
            </a:extLst>
          </p:cNvPr>
          <p:cNvSpPr txBox="1"/>
          <p:nvPr/>
        </p:nvSpPr>
        <p:spPr>
          <a:xfrm>
            <a:off x="939800" y="5545415"/>
            <a:ext cx="5458930" cy="369332"/>
          </a:xfrm>
          <a:prstGeom prst="rect">
            <a:avLst/>
          </a:prstGeom>
          <a:noFill/>
        </p:spPr>
        <p:txBody>
          <a:bodyPr wrap="none" rtlCol="0">
            <a:spAutoFit/>
          </a:bodyPr>
          <a:lstStyle/>
          <a:p>
            <a:r>
              <a:rPr lang="en-US" dirty="0">
                <a:solidFill>
                  <a:srgbClr val="FFC000"/>
                </a:solidFill>
              </a:rPr>
              <a:t>Downside of giving dada2 a specific dataset to train on? </a:t>
            </a:r>
          </a:p>
        </p:txBody>
      </p:sp>
    </p:spTree>
    <p:extLst>
      <p:ext uri="{BB962C8B-B14F-4D97-AF65-F5344CB8AC3E}">
        <p14:creationId xmlns:p14="http://schemas.microsoft.com/office/powerpoint/2010/main" val="7209878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415384-F1D6-4CF2-BA11-F4B545C8FC9E}"/>
              </a:ext>
            </a:extLst>
          </p:cNvPr>
          <p:cNvSpPr>
            <a:spLocks noGrp="1"/>
          </p:cNvSpPr>
          <p:nvPr>
            <p:ph type="title"/>
          </p:nvPr>
        </p:nvSpPr>
        <p:spPr/>
        <p:txBody>
          <a:bodyPr/>
          <a:lstStyle/>
          <a:p>
            <a:r>
              <a:rPr lang="en-US" dirty="0">
                <a:solidFill>
                  <a:srgbClr val="FFC000"/>
                </a:solidFill>
              </a:rPr>
              <a:t>Remove contaminants (will be skipping in WS) </a:t>
            </a:r>
            <a:endParaRPr lang="en-US" dirty="0"/>
          </a:p>
        </p:txBody>
      </p:sp>
      <p:pic>
        <p:nvPicPr>
          <p:cNvPr id="8" name="Content Placeholder 7">
            <a:extLst>
              <a:ext uri="{FF2B5EF4-FFF2-40B4-BE49-F238E27FC236}">
                <a16:creationId xmlns:a16="http://schemas.microsoft.com/office/drawing/2014/main" id="{E90832DC-CA91-4704-A8D8-6FA3F7CA6994}"/>
              </a:ext>
            </a:extLst>
          </p:cNvPr>
          <p:cNvPicPr>
            <a:picLocks noGrp="1" noChangeAspect="1"/>
          </p:cNvPicPr>
          <p:nvPr>
            <p:ph idx="1"/>
          </p:nvPr>
        </p:nvPicPr>
        <p:blipFill>
          <a:blip r:embed="rId2"/>
          <a:stretch>
            <a:fillRect/>
          </a:stretch>
        </p:blipFill>
        <p:spPr>
          <a:xfrm>
            <a:off x="4140496" y="1352550"/>
            <a:ext cx="8372475" cy="4152900"/>
          </a:xfrm>
          <a:prstGeom prst="rect">
            <a:avLst/>
          </a:prstGeom>
        </p:spPr>
      </p:pic>
      <p:sp>
        <p:nvSpPr>
          <p:cNvPr id="10" name="Title 1">
            <a:extLst>
              <a:ext uri="{FF2B5EF4-FFF2-40B4-BE49-F238E27FC236}">
                <a16:creationId xmlns:a16="http://schemas.microsoft.com/office/drawing/2014/main" id="{02696DDA-7BE2-443B-B8EB-921299E69D3B}"/>
              </a:ext>
            </a:extLst>
          </p:cNvPr>
          <p:cNvSpPr txBox="1">
            <a:spLocks/>
          </p:cNvSpPr>
          <p:nvPr/>
        </p:nvSpPr>
        <p:spPr>
          <a:xfrm>
            <a:off x="419100" y="1352550"/>
            <a:ext cx="3835400" cy="4724400"/>
          </a:xfrm>
          <a:prstGeom prst="rect">
            <a:avLst/>
          </a:prstGeom>
        </p:spPr>
        <p:txBody>
          <a:bodyPr vert="horz" lIns="91440" tIns="45720" rIns="91440" bIns="45720" rtlCol="0" anchor="ctr">
            <a:normAutofit fontScale="5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571500" marR="0" lvl="0" indent="-571500" algn="l" defTabSz="914400" rtl="0" eaLnBrk="1" fontAlgn="auto" latinLnBrk="0" hangingPunct="1">
              <a:lnSpc>
                <a:spcPct val="90000"/>
              </a:lnSpc>
              <a:spcBef>
                <a:spcPct val="0"/>
              </a:spcBef>
              <a:spcAft>
                <a:spcPts val="0"/>
              </a:spcAft>
              <a:buClrTx/>
              <a:buSzTx/>
              <a:buFont typeface="Arial" panose="020B0604020202020204" pitchFamily="34" charset="0"/>
              <a:buChar char="•"/>
              <a:tabLst/>
              <a:defRPr/>
            </a:pPr>
            <a:r>
              <a:rPr kumimoji="0" lang="en-US" sz="4400" b="0" i="0" u="none" strike="noStrike" kern="1200" cap="none" spc="0" normalizeH="0" baseline="0" noProof="0" dirty="0">
                <a:ln>
                  <a:noFill/>
                </a:ln>
                <a:solidFill>
                  <a:srgbClr val="FFC000"/>
                </a:solidFill>
                <a:effectLst/>
                <a:uLnTx/>
                <a:uFillTx/>
                <a:latin typeface="Calibri Light" panose="020F0302020204030204"/>
                <a:ea typeface="+mj-ea"/>
                <a:cs typeface="+mj-cs"/>
              </a:rPr>
              <a:t>Remove negative control ASVs</a:t>
            </a:r>
          </a:p>
          <a:p>
            <a:pPr marL="571500" marR="0" lvl="0" indent="-571500" algn="l" defTabSz="914400" rtl="0" eaLnBrk="1" fontAlgn="auto" latinLnBrk="0" hangingPunct="1">
              <a:lnSpc>
                <a:spcPct val="90000"/>
              </a:lnSpc>
              <a:spcBef>
                <a:spcPct val="0"/>
              </a:spcBef>
              <a:spcAft>
                <a:spcPts val="0"/>
              </a:spcAft>
              <a:buClrTx/>
              <a:buSzTx/>
              <a:buFont typeface="Arial" panose="020B0604020202020204" pitchFamily="34" charset="0"/>
              <a:buChar char="•"/>
              <a:tabLst/>
              <a:defRPr/>
            </a:pPr>
            <a:endParaRPr kumimoji="0" lang="en-US" sz="4400" b="0" i="0" u="none" strike="noStrike" kern="1200" cap="none" spc="0" normalizeH="0" baseline="0" noProof="0" dirty="0">
              <a:ln>
                <a:noFill/>
              </a:ln>
              <a:solidFill>
                <a:srgbClr val="FFC000"/>
              </a:solidFill>
              <a:effectLst/>
              <a:uLnTx/>
              <a:uFillTx/>
              <a:latin typeface="Calibri Light" panose="020F0302020204030204"/>
              <a:ea typeface="+mj-ea"/>
              <a:cs typeface="+mj-cs"/>
            </a:endParaRPr>
          </a:p>
          <a:p>
            <a:pPr marL="571500" marR="0" lvl="0" indent="-571500" algn="l" defTabSz="914400" rtl="0" eaLnBrk="1" fontAlgn="auto" latinLnBrk="0" hangingPunct="1">
              <a:lnSpc>
                <a:spcPct val="90000"/>
              </a:lnSpc>
              <a:spcBef>
                <a:spcPct val="0"/>
              </a:spcBef>
              <a:spcAft>
                <a:spcPts val="0"/>
              </a:spcAft>
              <a:buClrTx/>
              <a:buSzTx/>
              <a:buFont typeface="Arial" panose="020B0604020202020204" pitchFamily="34" charset="0"/>
              <a:buChar char="•"/>
              <a:tabLst/>
              <a:defRPr/>
            </a:pPr>
            <a:r>
              <a:rPr lang="en-US" dirty="0">
                <a:solidFill>
                  <a:srgbClr val="FFC000"/>
                </a:solidFill>
                <a:latin typeface="Calibri Light" panose="020F0302020204030204"/>
              </a:rPr>
              <a:t>Check external DB and remove undesired sequences (eukaryotic if using 16S data)</a:t>
            </a:r>
            <a:r>
              <a:rPr kumimoji="0" lang="en-US" sz="4400" b="0" i="0" u="none" strike="noStrike" kern="1200" cap="none" spc="0" normalizeH="0" baseline="0" noProof="0" dirty="0">
                <a:ln>
                  <a:noFill/>
                </a:ln>
                <a:solidFill>
                  <a:srgbClr val="FFC000"/>
                </a:solidFill>
                <a:effectLst/>
                <a:uLnTx/>
                <a:uFillTx/>
                <a:latin typeface="Calibri Light" panose="020F0302020204030204"/>
                <a:ea typeface="+mj-ea"/>
                <a:cs typeface="+mj-cs"/>
              </a:rPr>
              <a:t> </a:t>
            </a:r>
          </a:p>
          <a:p>
            <a:pPr marL="571500" marR="0" lvl="0" indent="-571500" algn="l" defTabSz="914400" rtl="0" eaLnBrk="1" fontAlgn="auto" latinLnBrk="0" hangingPunct="1">
              <a:lnSpc>
                <a:spcPct val="90000"/>
              </a:lnSpc>
              <a:spcBef>
                <a:spcPct val="0"/>
              </a:spcBef>
              <a:spcAft>
                <a:spcPts val="0"/>
              </a:spcAft>
              <a:buClrTx/>
              <a:buSzTx/>
              <a:buFont typeface="Arial" panose="020B0604020202020204" pitchFamily="34" charset="0"/>
              <a:buChar char="•"/>
              <a:tabLst/>
              <a:defRPr/>
            </a:pPr>
            <a:endParaRPr kumimoji="0" lang="en-US" sz="4400" b="0" i="0" u="none" strike="noStrike" kern="1200" cap="none" spc="0" normalizeH="0" baseline="0" noProof="0" dirty="0">
              <a:ln>
                <a:noFill/>
              </a:ln>
              <a:solidFill>
                <a:srgbClr val="FFC000"/>
              </a:solidFill>
              <a:effectLst/>
              <a:uLnTx/>
              <a:uFillTx/>
              <a:latin typeface="Calibri Light" panose="020F0302020204030204"/>
              <a:ea typeface="+mj-ea"/>
              <a:cs typeface="+mj-cs"/>
            </a:endParaRPr>
          </a:p>
          <a:p>
            <a:pPr marL="571500" marR="0" lvl="0" indent="-571500" algn="l" defTabSz="914400" rtl="0" eaLnBrk="1" fontAlgn="auto" latinLnBrk="0" hangingPunct="1">
              <a:lnSpc>
                <a:spcPct val="90000"/>
              </a:lnSpc>
              <a:spcBef>
                <a:spcPct val="0"/>
              </a:spcBef>
              <a:spcAft>
                <a:spcPts val="0"/>
              </a:spcAft>
              <a:buClrTx/>
              <a:buSzTx/>
              <a:buFont typeface="Arial" panose="020B0604020202020204" pitchFamily="34" charset="0"/>
              <a:buChar char="•"/>
              <a:tabLst/>
              <a:defRPr/>
            </a:pPr>
            <a:r>
              <a:rPr kumimoji="0" lang="en-US" sz="4400" b="0" i="0" u="none" strike="noStrike" kern="1200" cap="none" spc="0" normalizeH="0" baseline="0" noProof="0" dirty="0">
                <a:ln>
                  <a:noFill/>
                </a:ln>
                <a:solidFill>
                  <a:srgbClr val="FFC000"/>
                </a:solidFill>
                <a:effectLst/>
                <a:uLnTx/>
                <a:uFillTx/>
                <a:latin typeface="Calibri Light" panose="020F0302020204030204"/>
                <a:ea typeface="+mj-ea"/>
                <a:cs typeface="+mj-cs"/>
              </a:rPr>
              <a:t>If you have 16S you will also need to remove unwanted mitochondrial and chloroplast ASVs (host and symbiont contamination)</a:t>
            </a:r>
            <a:endParaRPr kumimoji="0" lang="en-US" sz="4400" b="0" i="0" u="none" strike="noStrike" kern="1200" cap="none" spc="0" normalizeH="0" baseline="0" noProof="0" dirty="0">
              <a:ln>
                <a:noFill/>
              </a:ln>
              <a:solidFill>
                <a:prstClr val="black"/>
              </a:solidFill>
              <a:effectLst/>
              <a:uLnTx/>
              <a:uFillTx/>
              <a:latin typeface="Calibri Light" panose="020F0302020204030204"/>
              <a:ea typeface="+mj-ea"/>
              <a:cs typeface="+mj-cs"/>
            </a:endParaRPr>
          </a:p>
        </p:txBody>
      </p:sp>
    </p:spTree>
    <p:extLst>
      <p:ext uri="{BB962C8B-B14F-4D97-AF65-F5344CB8AC3E}">
        <p14:creationId xmlns:p14="http://schemas.microsoft.com/office/powerpoint/2010/main" val="36149796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F34848-1E09-DA46-99B4-ED02BF4A8B4C}"/>
              </a:ext>
            </a:extLst>
          </p:cNvPr>
          <p:cNvSpPr>
            <a:spLocks noGrp="1"/>
          </p:cNvSpPr>
          <p:nvPr>
            <p:ph type="title"/>
          </p:nvPr>
        </p:nvSpPr>
        <p:spPr/>
        <p:txBody>
          <a:bodyPr/>
          <a:lstStyle/>
          <a:p>
            <a:r>
              <a:rPr lang="en-US" altLang="en-US" dirty="0">
                <a:solidFill>
                  <a:srgbClr val="6EE6E3"/>
                </a:solidFill>
              </a:rPr>
              <a:t>Illumina </a:t>
            </a:r>
            <a:r>
              <a:rPr lang="en-US" altLang="en-US" dirty="0" err="1">
                <a:solidFill>
                  <a:srgbClr val="6EE6E3"/>
                </a:solidFill>
              </a:rPr>
              <a:t>fastq</a:t>
            </a:r>
            <a:r>
              <a:rPr lang="en-US" altLang="en-US" dirty="0">
                <a:solidFill>
                  <a:srgbClr val="6EE6E3"/>
                </a:solidFill>
              </a:rPr>
              <a:t> file format </a:t>
            </a:r>
            <a:endParaRPr lang="en-US" dirty="0"/>
          </a:p>
        </p:txBody>
      </p:sp>
      <p:pic>
        <p:nvPicPr>
          <p:cNvPr id="4" name="Picture 3">
            <a:extLst>
              <a:ext uri="{FF2B5EF4-FFF2-40B4-BE49-F238E27FC236}">
                <a16:creationId xmlns:a16="http://schemas.microsoft.com/office/drawing/2014/main" id="{E0FFFDA8-2CFC-0945-9CFB-CD33A4429F30}"/>
              </a:ext>
            </a:extLst>
          </p:cNvPr>
          <p:cNvPicPr>
            <a:picLocks noChangeAspect="1"/>
          </p:cNvPicPr>
          <p:nvPr/>
        </p:nvPicPr>
        <p:blipFill>
          <a:blip r:embed="rId2"/>
          <a:stretch>
            <a:fillRect/>
          </a:stretch>
        </p:blipFill>
        <p:spPr>
          <a:xfrm>
            <a:off x="1981200" y="1577646"/>
            <a:ext cx="8111088" cy="4555140"/>
          </a:xfrm>
          <a:prstGeom prst="rect">
            <a:avLst/>
          </a:prstGeom>
        </p:spPr>
      </p:pic>
    </p:spTree>
    <p:extLst>
      <p:ext uri="{BB962C8B-B14F-4D97-AF65-F5344CB8AC3E}">
        <p14:creationId xmlns:p14="http://schemas.microsoft.com/office/powerpoint/2010/main" val="19401860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415384-F1D6-4CF2-BA11-F4B545C8FC9E}"/>
              </a:ext>
            </a:extLst>
          </p:cNvPr>
          <p:cNvSpPr>
            <a:spLocks noGrp="1"/>
          </p:cNvSpPr>
          <p:nvPr>
            <p:ph type="title"/>
          </p:nvPr>
        </p:nvSpPr>
        <p:spPr>
          <a:xfrm>
            <a:off x="838200" y="39195"/>
            <a:ext cx="10515600" cy="1325563"/>
          </a:xfrm>
        </p:spPr>
        <p:txBody>
          <a:bodyPr/>
          <a:lstStyle/>
          <a:p>
            <a:r>
              <a:rPr lang="en-US" dirty="0">
                <a:solidFill>
                  <a:srgbClr val="FFC000"/>
                </a:solidFill>
              </a:rPr>
              <a:t>Lulu clustering (ITS2 only: reduces taxonomic redundancy)</a:t>
            </a:r>
            <a:endParaRPr lang="en-US" dirty="0"/>
          </a:p>
        </p:txBody>
      </p:sp>
      <p:grpSp>
        <p:nvGrpSpPr>
          <p:cNvPr id="5" name="Group 4">
            <a:extLst>
              <a:ext uri="{FF2B5EF4-FFF2-40B4-BE49-F238E27FC236}">
                <a16:creationId xmlns:a16="http://schemas.microsoft.com/office/drawing/2014/main" id="{C1C79C7D-53DB-4E16-8CC5-97B909AEF207}"/>
              </a:ext>
            </a:extLst>
          </p:cNvPr>
          <p:cNvGrpSpPr/>
          <p:nvPr/>
        </p:nvGrpSpPr>
        <p:grpSpPr>
          <a:xfrm>
            <a:off x="5621215" y="1059958"/>
            <a:ext cx="2854794" cy="9805597"/>
            <a:chOff x="4307866" y="3329354"/>
            <a:chExt cx="1752600" cy="6019800"/>
          </a:xfrm>
        </p:grpSpPr>
        <p:pic>
          <p:nvPicPr>
            <p:cNvPr id="4" name="Picture 3" descr="Chart&#10;&#10;Description automatically generated">
              <a:extLst>
                <a:ext uri="{FF2B5EF4-FFF2-40B4-BE49-F238E27FC236}">
                  <a16:creationId xmlns:a16="http://schemas.microsoft.com/office/drawing/2014/main" id="{9B557D7A-8ADB-48E5-B509-15737E4D0CAB}"/>
                </a:ext>
              </a:extLst>
            </p:cNvPr>
            <p:cNvPicPr>
              <a:picLocks noChangeAspect="1"/>
            </p:cNvPicPr>
            <p:nvPr/>
          </p:nvPicPr>
          <p:blipFill rotWithShape="1">
            <a:blip r:embed="rId3"/>
            <a:srcRect l="32875" t="43645" r="44748"/>
            <a:stretch/>
          </p:blipFill>
          <p:spPr>
            <a:xfrm>
              <a:off x="4911605" y="3329354"/>
              <a:ext cx="1148861" cy="3392422"/>
            </a:xfrm>
            <a:prstGeom prst="rect">
              <a:avLst/>
            </a:prstGeom>
          </p:spPr>
        </p:pic>
        <p:pic>
          <p:nvPicPr>
            <p:cNvPr id="7" name="Picture 6" descr="Chart&#10;&#10;Description automatically generated">
              <a:extLst>
                <a:ext uri="{FF2B5EF4-FFF2-40B4-BE49-F238E27FC236}">
                  <a16:creationId xmlns:a16="http://schemas.microsoft.com/office/drawing/2014/main" id="{6DDBDFEE-89FF-4A5F-A285-E0C49D1D5E5E}"/>
                </a:ext>
              </a:extLst>
            </p:cNvPr>
            <p:cNvPicPr>
              <a:picLocks noChangeAspect="1"/>
            </p:cNvPicPr>
            <p:nvPr/>
          </p:nvPicPr>
          <p:blipFill rotWithShape="1">
            <a:blip r:embed="rId3"/>
            <a:srcRect l="100" t="43646" r="88041" b="-43646"/>
            <a:stretch/>
          </p:blipFill>
          <p:spPr>
            <a:xfrm>
              <a:off x="4307866" y="3329354"/>
              <a:ext cx="608871" cy="6019800"/>
            </a:xfrm>
            <a:prstGeom prst="rect">
              <a:avLst/>
            </a:prstGeom>
          </p:spPr>
        </p:pic>
      </p:grpSp>
      <p:pic>
        <p:nvPicPr>
          <p:cNvPr id="9" name="Picture 8" descr="Chart&#10;&#10;Description automatically generated">
            <a:extLst>
              <a:ext uri="{FF2B5EF4-FFF2-40B4-BE49-F238E27FC236}">
                <a16:creationId xmlns:a16="http://schemas.microsoft.com/office/drawing/2014/main" id="{2AAA6A7A-F3D2-48AB-BB8E-5F460CA0C289}"/>
              </a:ext>
            </a:extLst>
          </p:cNvPr>
          <p:cNvPicPr>
            <a:picLocks noChangeAspect="1"/>
          </p:cNvPicPr>
          <p:nvPr/>
        </p:nvPicPr>
        <p:blipFill rotWithShape="1">
          <a:blip r:embed="rId3"/>
          <a:srcRect l="32875" r="44748" b="57718"/>
          <a:stretch/>
        </p:blipFill>
        <p:spPr>
          <a:xfrm>
            <a:off x="2670296" y="1827392"/>
            <a:ext cx="1913427" cy="4239222"/>
          </a:xfrm>
          <a:prstGeom prst="rect">
            <a:avLst/>
          </a:prstGeom>
        </p:spPr>
      </p:pic>
      <p:pic>
        <p:nvPicPr>
          <p:cNvPr id="10" name="Picture 9" descr="Chart&#10;&#10;Description automatically generated">
            <a:extLst>
              <a:ext uri="{FF2B5EF4-FFF2-40B4-BE49-F238E27FC236}">
                <a16:creationId xmlns:a16="http://schemas.microsoft.com/office/drawing/2014/main" id="{650EB1BB-6C00-4627-8BB0-A5539B4DCAA0}"/>
              </a:ext>
            </a:extLst>
          </p:cNvPr>
          <p:cNvPicPr>
            <a:picLocks noChangeAspect="1"/>
          </p:cNvPicPr>
          <p:nvPr/>
        </p:nvPicPr>
        <p:blipFill rotWithShape="1">
          <a:blip r:embed="rId3"/>
          <a:srcRect r="88141" b="57718"/>
          <a:stretch/>
        </p:blipFill>
        <p:spPr>
          <a:xfrm>
            <a:off x="2061425" y="1827391"/>
            <a:ext cx="1014074" cy="4239221"/>
          </a:xfrm>
          <a:prstGeom prst="rect">
            <a:avLst/>
          </a:prstGeom>
        </p:spPr>
      </p:pic>
      <p:sp>
        <p:nvSpPr>
          <p:cNvPr id="11" name="Title 1">
            <a:extLst>
              <a:ext uri="{FF2B5EF4-FFF2-40B4-BE49-F238E27FC236}">
                <a16:creationId xmlns:a16="http://schemas.microsoft.com/office/drawing/2014/main" id="{67A9DA55-B638-47B8-B882-2D80524CAA3F}"/>
              </a:ext>
            </a:extLst>
          </p:cNvPr>
          <p:cNvSpPr txBox="1">
            <a:spLocks/>
          </p:cNvSpPr>
          <p:nvPr/>
        </p:nvSpPr>
        <p:spPr>
          <a:xfrm>
            <a:off x="8651855" y="1460700"/>
            <a:ext cx="3835400" cy="47244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571500" marR="0" lvl="0" indent="-571500" algn="l" defTabSz="914400" rtl="0" eaLnBrk="1" fontAlgn="auto" latinLnBrk="0" hangingPunct="1">
              <a:lnSpc>
                <a:spcPct val="90000"/>
              </a:lnSpc>
              <a:spcBef>
                <a:spcPct val="0"/>
              </a:spcBef>
              <a:spcAft>
                <a:spcPts val="0"/>
              </a:spcAft>
              <a:buClrTx/>
              <a:buSzTx/>
              <a:buFont typeface="Arial" panose="020B0604020202020204" pitchFamily="34" charset="0"/>
              <a:buChar char="•"/>
              <a:tabLst/>
              <a:defRPr/>
            </a:pPr>
            <a:r>
              <a:rPr kumimoji="0" lang="en-US" sz="3600" b="0" i="0" u="none" strike="noStrike" kern="1200" cap="none" spc="0" normalizeH="0" baseline="0" noProof="0" dirty="0" err="1">
                <a:ln>
                  <a:noFill/>
                </a:ln>
                <a:solidFill>
                  <a:srgbClr val="FFC000"/>
                </a:solidFill>
                <a:effectLst/>
                <a:uLnTx/>
                <a:uFillTx/>
                <a:latin typeface="Calibri Light" panose="020F0302020204030204"/>
                <a:ea typeface="+mj-ea"/>
                <a:cs typeface="+mj-cs"/>
              </a:rPr>
              <a:t>Froslev</a:t>
            </a:r>
            <a:r>
              <a:rPr kumimoji="0" lang="en-US" sz="3600" b="0" i="0" u="none" strike="noStrike" kern="1200" cap="none" spc="0" normalizeH="0" baseline="0" noProof="0" dirty="0">
                <a:ln>
                  <a:noFill/>
                </a:ln>
                <a:solidFill>
                  <a:srgbClr val="FFC000"/>
                </a:solidFill>
                <a:effectLst/>
                <a:uLnTx/>
                <a:uFillTx/>
                <a:latin typeface="Calibri Light" panose="020F0302020204030204"/>
                <a:ea typeface="+mj-ea"/>
                <a:cs typeface="+mj-cs"/>
              </a:rPr>
              <a:t> et al 2017</a:t>
            </a:r>
            <a:endParaRPr kumimoji="0" lang="en-US" sz="3600" b="0" i="0" u="none" strike="noStrike" kern="1200" cap="none" spc="0" normalizeH="0" baseline="0" noProof="0" dirty="0">
              <a:ln>
                <a:noFill/>
              </a:ln>
              <a:solidFill>
                <a:prstClr val="black"/>
              </a:solidFill>
              <a:effectLst/>
              <a:uLnTx/>
              <a:uFillTx/>
              <a:latin typeface="Calibri Light" panose="020F0302020204030204"/>
              <a:ea typeface="+mj-ea"/>
              <a:cs typeface="+mj-cs"/>
            </a:endParaRPr>
          </a:p>
        </p:txBody>
      </p:sp>
    </p:spTree>
    <p:extLst>
      <p:ext uri="{BB962C8B-B14F-4D97-AF65-F5344CB8AC3E}">
        <p14:creationId xmlns:p14="http://schemas.microsoft.com/office/powerpoint/2010/main" val="15620050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415384-F1D6-4CF2-BA11-F4B545C8FC9E}"/>
              </a:ext>
            </a:extLst>
          </p:cNvPr>
          <p:cNvSpPr>
            <a:spLocks noGrp="1"/>
          </p:cNvSpPr>
          <p:nvPr>
            <p:ph type="title"/>
          </p:nvPr>
        </p:nvSpPr>
        <p:spPr/>
        <p:txBody>
          <a:bodyPr/>
          <a:lstStyle/>
          <a:p>
            <a:r>
              <a:rPr lang="en-US" dirty="0">
                <a:solidFill>
                  <a:srgbClr val="FFC000"/>
                </a:solidFill>
              </a:rPr>
              <a:t>Rarefying* CONTROVERSIAL</a:t>
            </a:r>
            <a:endParaRPr lang="en-US" dirty="0"/>
          </a:p>
        </p:txBody>
      </p:sp>
      <p:pic>
        <p:nvPicPr>
          <p:cNvPr id="9" name="Picture 8">
            <a:extLst>
              <a:ext uri="{FF2B5EF4-FFF2-40B4-BE49-F238E27FC236}">
                <a16:creationId xmlns:a16="http://schemas.microsoft.com/office/drawing/2014/main" id="{D13731BA-E003-4CDB-8A38-1CDF895638BC}"/>
              </a:ext>
            </a:extLst>
          </p:cNvPr>
          <p:cNvPicPr>
            <a:picLocks noChangeAspect="1"/>
          </p:cNvPicPr>
          <p:nvPr/>
        </p:nvPicPr>
        <p:blipFill>
          <a:blip r:embed="rId3"/>
          <a:stretch>
            <a:fillRect/>
          </a:stretch>
        </p:blipFill>
        <p:spPr>
          <a:xfrm>
            <a:off x="434278" y="3284817"/>
            <a:ext cx="6419850" cy="1152525"/>
          </a:xfrm>
          <a:prstGeom prst="rect">
            <a:avLst/>
          </a:prstGeom>
        </p:spPr>
      </p:pic>
      <p:pic>
        <p:nvPicPr>
          <p:cNvPr id="12" name="Picture 11">
            <a:extLst>
              <a:ext uri="{FF2B5EF4-FFF2-40B4-BE49-F238E27FC236}">
                <a16:creationId xmlns:a16="http://schemas.microsoft.com/office/drawing/2014/main" id="{85F898B7-2C12-4590-AD1C-A65A4C94D294}"/>
              </a:ext>
            </a:extLst>
          </p:cNvPr>
          <p:cNvPicPr>
            <a:picLocks noChangeAspect="1"/>
          </p:cNvPicPr>
          <p:nvPr/>
        </p:nvPicPr>
        <p:blipFill>
          <a:blip r:embed="rId4"/>
          <a:stretch>
            <a:fillRect/>
          </a:stretch>
        </p:blipFill>
        <p:spPr>
          <a:xfrm>
            <a:off x="434278" y="1632858"/>
            <a:ext cx="8963025" cy="1590675"/>
          </a:xfrm>
          <a:prstGeom prst="rect">
            <a:avLst/>
          </a:prstGeom>
        </p:spPr>
      </p:pic>
    </p:spTree>
    <p:extLst>
      <p:ext uri="{BB962C8B-B14F-4D97-AF65-F5344CB8AC3E}">
        <p14:creationId xmlns:p14="http://schemas.microsoft.com/office/powerpoint/2010/main" val="2571375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415384-F1D6-4CF2-BA11-F4B545C8FC9E}"/>
              </a:ext>
            </a:extLst>
          </p:cNvPr>
          <p:cNvSpPr>
            <a:spLocks noGrp="1"/>
          </p:cNvSpPr>
          <p:nvPr>
            <p:ph type="title"/>
          </p:nvPr>
        </p:nvSpPr>
        <p:spPr/>
        <p:txBody>
          <a:bodyPr/>
          <a:lstStyle/>
          <a:p>
            <a:r>
              <a:rPr lang="en-US" dirty="0">
                <a:solidFill>
                  <a:srgbClr val="FFC000"/>
                </a:solidFill>
              </a:rPr>
              <a:t>Rarefying* CONTROVERSIAL</a:t>
            </a:r>
            <a:endParaRPr lang="en-US" dirty="0"/>
          </a:p>
        </p:txBody>
      </p:sp>
      <p:pic>
        <p:nvPicPr>
          <p:cNvPr id="5" name="Picture 4">
            <a:extLst>
              <a:ext uri="{FF2B5EF4-FFF2-40B4-BE49-F238E27FC236}">
                <a16:creationId xmlns:a16="http://schemas.microsoft.com/office/drawing/2014/main" id="{770C49FD-E465-4B2B-9994-C1ED93441CF7}"/>
              </a:ext>
            </a:extLst>
          </p:cNvPr>
          <p:cNvPicPr/>
          <p:nvPr/>
        </p:nvPicPr>
        <p:blipFill>
          <a:blip r:embed="rId3"/>
          <a:stretch>
            <a:fillRect/>
          </a:stretch>
        </p:blipFill>
        <p:spPr>
          <a:xfrm>
            <a:off x="2782555" y="2083989"/>
            <a:ext cx="5943600" cy="3333115"/>
          </a:xfrm>
          <a:prstGeom prst="rect">
            <a:avLst/>
          </a:prstGeom>
        </p:spPr>
      </p:pic>
    </p:spTree>
    <p:extLst>
      <p:ext uri="{BB962C8B-B14F-4D97-AF65-F5344CB8AC3E}">
        <p14:creationId xmlns:p14="http://schemas.microsoft.com/office/powerpoint/2010/main" val="1866976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415384-F1D6-4CF2-BA11-F4B545C8FC9E}"/>
              </a:ext>
            </a:extLst>
          </p:cNvPr>
          <p:cNvSpPr>
            <a:spLocks noGrp="1"/>
          </p:cNvSpPr>
          <p:nvPr>
            <p:ph type="title"/>
          </p:nvPr>
        </p:nvSpPr>
        <p:spPr/>
        <p:txBody>
          <a:bodyPr/>
          <a:lstStyle/>
          <a:p>
            <a:r>
              <a:rPr lang="en-US" dirty="0">
                <a:solidFill>
                  <a:srgbClr val="FFC000"/>
                </a:solidFill>
              </a:rPr>
              <a:t>Rarefying* CONTROVERSIAL</a:t>
            </a:r>
            <a:endParaRPr lang="en-US" dirty="0"/>
          </a:p>
        </p:txBody>
      </p:sp>
      <p:pic>
        <p:nvPicPr>
          <p:cNvPr id="5" name="Picture 4">
            <a:extLst>
              <a:ext uri="{FF2B5EF4-FFF2-40B4-BE49-F238E27FC236}">
                <a16:creationId xmlns:a16="http://schemas.microsoft.com/office/drawing/2014/main" id="{770C49FD-E465-4B2B-9994-C1ED93441CF7}"/>
              </a:ext>
            </a:extLst>
          </p:cNvPr>
          <p:cNvPicPr/>
          <p:nvPr/>
        </p:nvPicPr>
        <p:blipFill>
          <a:blip r:embed="rId3"/>
          <a:stretch>
            <a:fillRect/>
          </a:stretch>
        </p:blipFill>
        <p:spPr>
          <a:xfrm>
            <a:off x="2782555" y="2083989"/>
            <a:ext cx="5943600" cy="3333115"/>
          </a:xfrm>
          <a:prstGeom prst="rect">
            <a:avLst/>
          </a:prstGeom>
        </p:spPr>
      </p:pic>
      <p:cxnSp>
        <p:nvCxnSpPr>
          <p:cNvPr id="4" name="Straight Connector 3">
            <a:extLst>
              <a:ext uri="{FF2B5EF4-FFF2-40B4-BE49-F238E27FC236}">
                <a16:creationId xmlns:a16="http://schemas.microsoft.com/office/drawing/2014/main" id="{D33CD158-C389-4F57-9C60-DC86690C654A}"/>
              </a:ext>
            </a:extLst>
          </p:cNvPr>
          <p:cNvCxnSpPr>
            <a:cxnSpLocks/>
          </p:cNvCxnSpPr>
          <p:nvPr/>
        </p:nvCxnSpPr>
        <p:spPr>
          <a:xfrm>
            <a:off x="4813161" y="2612571"/>
            <a:ext cx="0" cy="2280976"/>
          </a:xfrm>
          <a:prstGeom prst="line">
            <a:avLst/>
          </a:prstGeom>
          <a:ln>
            <a:solidFill>
              <a:srgbClr val="C00000"/>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190643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415384-F1D6-4CF2-BA11-F4B545C8FC9E}"/>
              </a:ext>
            </a:extLst>
          </p:cNvPr>
          <p:cNvSpPr>
            <a:spLocks noGrp="1"/>
          </p:cNvSpPr>
          <p:nvPr>
            <p:ph type="title"/>
          </p:nvPr>
        </p:nvSpPr>
        <p:spPr/>
        <p:txBody>
          <a:bodyPr/>
          <a:lstStyle/>
          <a:p>
            <a:r>
              <a:rPr lang="en-US" dirty="0">
                <a:solidFill>
                  <a:srgbClr val="FFC000"/>
                </a:solidFill>
              </a:rPr>
              <a:t>Rarefying* CONTROVERSIAL</a:t>
            </a:r>
            <a:endParaRPr lang="en-US" dirty="0"/>
          </a:p>
        </p:txBody>
      </p:sp>
      <p:pic>
        <p:nvPicPr>
          <p:cNvPr id="5" name="Picture 4">
            <a:extLst>
              <a:ext uri="{FF2B5EF4-FFF2-40B4-BE49-F238E27FC236}">
                <a16:creationId xmlns:a16="http://schemas.microsoft.com/office/drawing/2014/main" id="{770C49FD-E465-4B2B-9994-C1ED93441CF7}"/>
              </a:ext>
            </a:extLst>
          </p:cNvPr>
          <p:cNvPicPr/>
          <p:nvPr/>
        </p:nvPicPr>
        <p:blipFill>
          <a:blip r:embed="rId3"/>
          <a:stretch>
            <a:fillRect/>
          </a:stretch>
        </p:blipFill>
        <p:spPr>
          <a:xfrm>
            <a:off x="2782555" y="2083989"/>
            <a:ext cx="5943600" cy="3333115"/>
          </a:xfrm>
          <a:prstGeom prst="rect">
            <a:avLst/>
          </a:prstGeom>
        </p:spPr>
      </p:pic>
      <p:cxnSp>
        <p:nvCxnSpPr>
          <p:cNvPr id="4" name="Straight Connector 3">
            <a:extLst>
              <a:ext uri="{FF2B5EF4-FFF2-40B4-BE49-F238E27FC236}">
                <a16:creationId xmlns:a16="http://schemas.microsoft.com/office/drawing/2014/main" id="{D33CD158-C389-4F57-9C60-DC86690C654A}"/>
              </a:ext>
            </a:extLst>
          </p:cNvPr>
          <p:cNvCxnSpPr>
            <a:cxnSpLocks/>
          </p:cNvCxnSpPr>
          <p:nvPr/>
        </p:nvCxnSpPr>
        <p:spPr>
          <a:xfrm>
            <a:off x="4813161" y="2612571"/>
            <a:ext cx="0" cy="2280976"/>
          </a:xfrm>
          <a:prstGeom prst="line">
            <a:avLst/>
          </a:prstGeom>
          <a:ln>
            <a:solidFill>
              <a:srgbClr val="C00000"/>
            </a:solidFill>
          </a:ln>
        </p:spPr>
        <p:style>
          <a:lnRef idx="1">
            <a:schemeClr val="dk1"/>
          </a:lnRef>
          <a:fillRef idx="0">
            <a:schemeClr val="dk1"/>
          </a:fillRef>
          <a:effectRef idx="0">
            <a:schemeClr val="dk1"/>
          </a:effectRef>
          <a:fontRef idx="minor">
            <a:schemeClr val="tx1"/>
          </a:fontRef>
        </p:style>
      </p:cxnSp>
      <p:sp>
        <p:nvSpPr>
          <p:cNvPr id="3" name="Rectangle 2">
            <a:extLst>
              <a:ext uri="{FF2B5EF4-FFF2-40B4-BE49-F238E27FC236}">
                <a16:creationId xmlns:a16="http://schemas.microsoft.com/office/drawing/2014/main" id="{CF523548-5F29-4BDB-B44B-7887FA72DC46}"/>
              </a:ext>
            </a:extLst>
          </p:cNvPr>
          <p:cNvSpPr/>
          <p:nvPr/>
        </p:nvSpPr>
        <p:spPr>
          <a:xfrm>
            <a:off x="4813160" y="2612571"/>
            <a:ext cx="3647543" cy="214029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444616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415384-F1D6-4CF2-BA11-F4B545C8FC9E}"/>
              </a:ext>
            </a:extLst>
          </p:cNvPr>
          <p:cNvSpPr>
            <a:spLocks noGrp="1"/>
          </p:cNvSpPr>
          <p:nvPr>
            <p:ph type="title"/>
          </p:nvPr>
        </p:nvSpPr>
        <p:spPr/>
        <p:txBody>
          <a:bodyPr/>
          <a:lstStyle/>
          <a:p>
            <a:r>
              <a:rPr lang="en-US" dirty="0">
                <a:solidFill>
                  <a:srgbClr val="FFC000"/>
                </a:solidFill>
              </a:rPr>
              <a:t>Trimming low abundance ASVs and removing outlier samples</a:t>
            </a:r>
            <a:endParaRPr lang="en-US" dirty="0"/>
          </a:p>
        </p:txBody>
      </p:sp>
      <p:pic>
        <p:nvPicPr>
          <p:cNvPr id="7" name="Picture 6">
            <a:extLst>
              <a:ext uri="{FF2B5EF4-FFF2-40B4-BE49-F238E27FC236}">
                <a16:creationId xmlns:a16="http://schemas.microsoft.com/office/drawing/2014/main" id="{A8452156-17B8-448F-AFB8-483F78F1113A}"/>
              </a:ext>
            </a:extLst>
          </p:cNvPr>
          <p:cNvPicPr>
            <a:picLocks noChangeAspect="1"/>
          </p:cNvPicPr>
          <p:nvPr/>
        </p:nvPicPr>
        <p:blipFill>
          <a:blip r:embed="rId3"/>
          <a:stretch>
            <a:fillRect/>
          </a:stretch>
        </p:blipFill>
        <p:spPr>
          <a:xfrm>
            <a:off x="1029380" y="1778745"/>
            <a:ext cx="3216049" cy="4618202"/>
          </a:xfrm>
          <a:prstGeom prst="rect">
            <a:avLst/>
          </a:prstGeom>
        </p:spPr>
      </p:pic>
    </p:spTree>
    <p:extLst>
      <p:ext uri="{BB962C8B-B14F-4D97-AF65-F5344CB8AC3E}">
        <p14:creationId xmlns:p14="http://schemas.microsoft.com/office/powerpoint/2010/main" val="34011908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415384-F1D6-4CF2-BA11-F4B545C8FC9E}"/>
              </a:ext>
            </a:extLst>
          </p:cNvPr>
          <p:cNvSpPr>
            <a:spLocks noGrp="1"/>
          </p:cNvSpPr>
          <p:nvPr>
            <p:ph type="title"/>
          </p:nvPr>
        </p:nvSpPr>
        <p:spPr/>
        <p:txBody>
          <a:bodyPr/>
          <a:lstStyle/>
          <a:p>
            <a:r>
              <a:rPr lang="en-US" dirty="0">
                <a:solidFill>
                  <a:srgbClr val="FFC000"/>
                </a:solidFill>
              </a:rPr>
              <a:t>Overview</a:t>
            </a:r>
            <a:endParaRPr lang="en-US" dirty="0"/>
          </a:p>
        </p:txBody>
      </p:sp>
      <p:sp>
        <p:nvSpPr>
          <p:cNvPr id="4" name="Title 1">
            <a:extLst>
              <a:ext uri="{FF2B5EF4-FFF2-40B4-BE49-F238E27FC236}">
                <a16:creationId xmlns:a16="http://schemas.microsoft.com/office/drawing/2014/main" id="{84D33DFB-D976-430F-8CA3-B6473866D315}"/>
              </a:ext>
            </a:extLst>
          </p:cNvPr>
          <p:cNvSpPr txBox="1">
            <a:spLocks/>
          </p:cNvSpPr>
          <p:nvPr/>
        </p:nvSpPr>
        <p:spPr>
          <a:xfrm>
            <a:off x="342900" y="1597025"/>
            <a:ext cx="11315700" cy="5260975"/>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571500" marR="0" lvl="0" indent="-571500" algn="l" defTabSz="914400" rtl="0" eaLnBrk="1" fontAlgn="auto" latinLnBrk="0" hangingPunct="1">
              <a:lnSpc>
                <a:spcPct val="120000"/>
              </a:lnSpc>
              <a:spcBef>
                <a:spcPct val="0"/>
              </a:spcBef>
              <a:spcAft>
                <a:spcPts val="0"/>
              </a:spcAft>
              <a:buClrTx/>
              <a:buSzTx/>
              <a:buFont typeface="Arial" panose="020B0604020202020204" pitchFamily="34" charset="0"/>
              <a:buChar char="•"/>
              <a:tabLst/>
              <a:defRPr/>
            </a:pPr>
            <a:r>
              <a:rPr lang="en-US" dirty="0">
                <a:solidFill>
                  <a:srgbClr val="FFC000"/>
                </a:solidFill>
                <a:latin typeface="Calibri Light" panose="020F0302020204030204"/>
              </a:rPr>
              <a:t>Obtain </a:t>
            </a:r>
            <a:r>
              <a:rPr lang="en-US" dirty="0" err="1">
                <a:solidFill>
                  <a:srgbClr val="FFC000"/>
                </a:solidFill>
                <a:latin typeface="Calibri Light" panose="020F0302020204030204"/>
              </a:rPr>
              <a:t>fastq</a:t>
            </a:r>
            <a:r>
              <a:rPr lang="en-US" dirty="0">
                <a:solidFill>
                  <a:srgbClr val="FFC000"/>
                </a:solidFill>
                <a:latin typeface="Calibri Light" panose="020F0302020204030204"/>
              </a:rPr>
              <a:t> files and do some pre-processing </a:t>
            </a:r>
          </a:p>
          <a:p>
            <a:pPr marL="571500" marR="0" lvl="0" indent="-571500" algn="l" defTabSz="914400" rtl="0" eaLnBrk="1" fontAlgn="auto" latinLnBrk="0" hangingPunct="1">
              <a:lnSpc>
                <a:spcPct val="120000"/>
              </a:lnSpc>
              <a:spcBef>
                <a:spcPct val="0"/>
              </a:spcBef>
              <a:spcAft>
                <a:spcPts val="0"/>
              </a:spcAft>
              <a:buClrTx/>
              <a:buSzTx/>
              <a:buFont typeface="Arial" panose="020B0604020202020204" pitchFamily="34" charset="0"/>
              <a:buChar char="•"/>
              <a:tabLst/>
              <a:defRPr/>
            </a:pPr>
            <a:r>
              <a:rPr lang="en-US" dirty="0">
                <a:solidFill>
                  <a:srgbClr val="FFC000"/>
                </a:solidFill>
                <a:latin typeface="Calibri Light" panose="020F0302020204030204"/>
              </a:rPr>
              <a:t>Trim off low quality base pairs &amp; remove primers</a:t>
            </a:r>
          </a:p>
          <a:p>
            <a:pPr marL="571500" marR="0" lvl="0" indent="-571500" algn="l" defTabSz="914400" rtl="0" eaLnBrk="1" fontAlgn="auto" latinLnBrk="0" hangingPunct="1">
              <a:lnSpc>
                <a:spcPct val="120000"/>
              </a:lnSpc>
              <a:spcBef>
                <a:spcPct val="0"/>
              </a:spcBef>
              <a:spcAft>
                <a:spcPts val="0"/>
              </a:spcAft>
              <a:buClrTx/>
              <a:buSzTx/>
              <a:buFont typeface="Arial" panose="020B0604020202020204" pitchFamily="34" charset="0"/>
              <a:buChar char="•"/>
              <a:tabLst/>
              <a:defRPr/>
            </a:pPr>
            <a:r>
              <a:rPr kumimoji="0" lang="en-US" sz="4400" b="0" i="0" u="none" strike="noStrike" kern="1200" cap="none" spc="0" normalizeH="0" baseline="0" noProof="0" dirty="0">
                <a:ln>
                  <a:noFill/>
                </a:ln>
                <a:solidFill>
                  <a:srgbClr val="FFC000"/>
                </a:solidFill>
                <a:effectLst/>
                <a:uLnTx/>
                <a:uFillTx/>
                <a:latin typeface="Calibri Light" panose="020F0302020204030204"/>
                <a:ea typeface="+mj-ea"/>
                <a:cs typeface="+mj-cs"/>
              </a:rPr>
              <a:t>Use dada2 to estimate error rates and transform reads into ASVs (produces counts file)</a:t>
            </a:r>
          </a:p>
          <a:p>
            <a:pPr marL="571500" marR="0" lvl="0" indent="-571500" algn="l" defTabSz="914400" rtl="0" eaLnBrk="1" fontAlgn="auto" latinLnBrk="0" hangingPunct="1">
              <a:lnSpc>
                <a:spcPct val="120000"/>
              </a:lnSpc>
              <a:spcBef>
                <a:spcPct val="0"/>
              </a:spcBef>
              <a:spcAft>
                <a:spcPts val="0"/>
              </a:spcAft>
              <a:buClrTx/>
              <a:buSzTx/>
              <a:buFont typeface="Arial" panose="020B0604020202020204" pitchFamily="34" charset="0"/>
              <a:buChar char="•"/>
              <a:tabLst/>
              <a:defRPr/>
            </a:pPr>
            <a:r>
              <a:rPr kumimoji="0" lang="en-US" sz="4400" b="0" i="0" u="none" strike="noStrike" kern="1200" cap="none" spc="0" normalizeH="0" baseline="0" noProof="0" dirty="0">
                <a:ln>
                  <a:noFill/>
                </a:ln>
                <a:solidFill>
                  <a:srgbClr val="FFC000"/>
                </a:solidFill>
                <a:effectLst/>
                <a:uLnTx/>
                <a:uFillTx/>
                <a:latin typeface="Calibri Light" panose="020F0302020204030204"/>
                <a:ea typeface="+mj-ea"/>
                <a:cs typeface="+mj-cs"/>
              </a:rPr>
              <a:t>Use dada2 to remove chimeras</a:t>
            </a:r>
          </a:p>
          <a:p>
            <a:pPr marL="571500" marR="0" lvl="0" indent="-571500" algn="l" defTabSz="914400" rtl="0" eaLnBrk="1" fontAlgn="auto" latinLnBrk="0" hangingPunct="1">
              <a:lnSpc>
                <a:spcPct val="120000"/>
              </a:lnSpc>
              <a:spcBef>
                <a:spcPct val="0"/>
              </a:spcBef>
              <a:spcAft>
                <a:spcPts val="0"/>
              </a:spcAft>
              <a:buClrTx/>
              <a:buSzTx/>
              <a:buFont typeface="Arial" panose="020B0604020202020204" pitchFamily="34" charset="0"/>
              <a:buChar char="•"/>
              <a:tabLst/>
              <a:defRPr/>
            </a:pPr>
            <a:r>
              <a:rPr kumimoji="0" lang="en-US" sz="4400" b="0" i="0" u="none" strike="noStrike" kern="1200" cap="none" spc="0" normalizeH="0" baseline="0" noProof="0" dirty="0">
                <a:ln>
                  <a:noFill/>
                </a:ln>
                <a:solidFill>
                  <a:srgbClr val="FFC000"/>
                </a:solidFill>
                <a:effectLst/>
                <a:uLnTx/>
                <a:uFillTx/>
                <a:latin typeface="Calibri Light" panose="020F0302020204030204"/>
                <a:ea typeface="+mj-ea"/>
                <a:cs typeface="+mj-cs"/>
              </a:rPr>
              <a:t>Check read stats to ensure reasonable amount of info is left</a:t>
            </a:r>
          </a:p>
          <a:p>
            <a:pPr marL="571500" marR="0" lvl="0" indent="-571500" algn="l" defTabSz="914400" rtl="0" eaLnBrk="1" fontAlgn="auto" latinLnBrk="0" hangingPunct="1">
              <a:lnSpc>
                <a:spcPct val="120000"/>
              </a:lnSpc>
              <a:spcBef>
                <a:spcPct val="0"/>
              </a:spcBef>
              <a:spcAft>
                <a:spcPts val="0"/>
              </a:spcAft>
              <a:buClrTx/>
              <a:buSzTx/>
              <a:buFont typeface="Arial" panose="020B0604020202020204" pitchFamily="34" charset="0"/>
              <a:buChar char="•"/>
              <a:tabLst/>
              <a:defRPr/>
            </a:pPr>
            <a:r>
              <a:rPr kumimoji="0" lang="en-US" sz="4400" b="0" i="0" u="none" strike="noStrike" kern="1200" cap="none" spc="0" normalizeH="0" baseline="0" noProof="0" dirty="0">
                <a:ln>
                  <a:noFill/>
                </a:ln>
                <a:solidFill>
                  <a:srgbClr val="FFC000"/>
                </a:solidFill>
                <a:effectLst/>
                <a:uLnTx/>
                <a:uFillTx/>
                <a:latin typeface="Calibri Light" panose="020F0302020204030204"/>
                <a:ea typeface="+mj-ea"/>
                <a:cs typeface="+mj-cs"/>
              </a:rPr>
              <a:t>Assign taxonomy using dada2</a:t>
            </a:r>
          </a:p>
          <a:p>
            <a:pPr marL="571500" marR="0" lvl="0" indent="-571500" algn="l" defTabSz="914400" rtl="0" eaLnBrk="1" fontAlgn="auto" latinLnBrk="0" hangingPunct="1">
              <a:lnSpc>
                <a:spcPct val="120000"/>
              </a:lnSpc>
              <a:spcBef>
                <a:spcPct val="0"/>
              </a:spcBef>
              <a:spcAft>
                <a:spcPts val="0"/>
              </a:spcAft>
              <a:buClrTx/>
              <a:buSzTx/>
              <a:buFont typeface="Arial" panose="020B0604020202020204" pitchFamily="34" charset="0"/>
              <a:buChar char="•"/>
              <a:tabLst/>
              <a:defRPr/>
            </a:pPr>
            <a:r>
              <a:rPr kumimoji="0" lang="en-US" sz="4400" b="0" i="0" u="none" strike="noStrike" kern="1200" cap="none" spc="0" normalizeH="0" baseline="0" noProof="0" dirty="0">
                <a:ln>
                  <a:noFill/>
                </a:ln>
                <a:solidFill>
                  <a:srgbClr val="FFC000"/>
                </a:solidFill>
                <a:effectLst/>
                <a:uLnTx/>
                <a:uFillTx/>
                <a:latin typeface="Calibri Light" panose="020F0302020204030204"/>
                <a:ea typeface="+mj-ea"/>
                <a:cs typeface="+mj-cs"/>
              </a:rPr>
              <a:t>Additional filtering (e.g. remove negative control)</a:t>
            </a:r>
          </a:p>
          <a:p>
            <a:pPr marL="571500" marR="0" lvl="0" indent="-571500" algn="l" defTabSz="914400" rtl="0" eaLnBrk="1" fontAlgn="auto" latinLnBrk="0" hangingPunct="1">
              <a:lnSpc>
                <a:spcPct val="120000"/>
              </a:lnSpc>
              <a:spcBef>
                <a:spcPct val="0"/>
              </a:spcBef>
              <a:spcAft>
                <a:spcPts val="0"/>
              </a:spcAft>
              <a:buClrTx/>
              <a:buSzTx/>
              <a:buFont typeface="Arial" panose="020B0604020202020204" pitchFamily="34" charset="0"/>
              <a:buChar char="•"/>
              <a:tabLst/>
              <a:defRPr/>
            </a:pPr>
            <a:r>
              <a:rPr lang="en-US" dirty="0">
                <a:solidFill>
                  <a:srgbClr val="FFC000"/>
                </a:solidFill>
                <a:latin typeface="Calibri Light" panose="020F0302020204030204"/>
              </a:rPr>
              <a:t>Apply lulu (if using ITS2)</a:t>
            </a:r>
          </a:p>
          <a:p>
            <a:pPr marL="571500" marR="0" lvl="0" indent="-571500" algn="l" defTabSz="914400" rtl="0" eaLnBrk="1" fontAlgn="auto" latinLnBrk="0" hangingPunct="1">
              <a:lnSpc>
                <a:spcPct val="120000"/>
              </a:lnSpc>
              <a:spcBef>
                <a:spcPct val="0"/>
              </a:spcBef>
              <a:spcAft>
                <a:spcPts val="0"/>
              </a:spcAft>
              <a:buClrTx/>
              <a:buSzTx/>
              <a:buFont typeface="Arial" panose="020B0604020202020204" pitchFamily="34" charset="0"/>
              <a:buChar char="•"/>
              <a:tabLst/>
              <a:defRPr/>
            </a:pPr>
            <a:r>
              <a:rPr kumimoji="0" lang="en-US" sz="4400" b="0" i="0" u="none" strike="noStrike" kern="1200" cap="none" spc="0" normalizeH="0" baseline="0" noProof="0" dirty="0">
                <a:ln>
                  <a:noFill/>
                </a:ln>
                <a:solidFill>
                  <a:srgbClr val="FFC000"/>
                </a:solidFill>
                <a:effectLst/>
                <a:uLnTx/>
                <a:uFillTx/>
                <a:latin typeface="Calibri Light" panose="020F0302020204030204"/>
                <a:ea typeface="+mj-ea"/>
                <a:cs typeface="+mj-cs"/>
              </a:rPr>
              <a:t>Rarefy</a:t>
            </a:r>
          </a:p>
          <a:p>
            <a:pPr marL="571500" marR="0" lvl="0" indent="-571500" algn="l" defTabSz="914400" rtl="0" eaLnBrk="1" fontAlgn="auto" latinLnBrk="0" hangingPunct="1">
              <a:lnSpc>
                <a:spcPct val="120000"/>
              </a:lnSpc>
              <a:spcBef>
                <a:spcPct val="0"/>
              </a:spcBef>
              <a:spcAft>
                <a:spcPts val="0"/>
              </a:spcAft>
              <a:buClrTx/>
              <a:buSzTx/>
              <a:buFont typeface="Arial" panose="020B0604020202020204" pitchFamily="34" charset="0"/>
              <a:buChar char="•"/>
              <a:tabLst/>
              <a:defRPr/>
            </a:pPr>
            <a:r>
              <a:rPr lang="en-US" dirty="0">
                <a:solidFill>
                  <a:srgbClr val="FFC000"/>
                </a:solidFill>
                <a:latin typeface="Calibri Light" panose="020F0302020204030204"/>
              </a:rPr>
              <a:t>Trim low abundance OTUs and remove outliers</a:t>
            </a:r>
          </a:p>
          <a:p>
            <a:pPr marL="571500" marR="0" lvl="0" indent="-571500" algn="l" defTabSz="914400" rtl="0" eaLnBrk="1" fontAlgn="auto" latinLnBrk="0" hangingPunct="1">
              <a:lnSpc>
                <a:spcPct val="120000"/>
              </a:lnSpc>
              <a:spcBef>
                <a:spcPct val="0"/>
              </a:spcBef>
              <a:spcAft>
                <a:spcPts val="0"/>
              </a:spcAft>
              <a:buClrTx/>
              <a:buSzTx/>
              <a:buFont typeface="Arial" panose="020B0604020202020204" pitchFamily="34" charset="0"/>
              <a:buChar char="•"/>
              <a:tabLst/>
              <a:defRPr/>
            </a:pPr>
            <a:r>
              <a:rPr kumimoji="0" lang="en-US" sz="4400" b="0" i="0" u="none" strike="noStrike" kern="1200" cap="none" spc="0" normalizeH="0" baseline="0" noProof="0" dirty="0">
                <a:ln>
                  <a:noFill/>
                </a:ln>
                <a:solidFill>
                  <a:srgbClr val="FFC000"/>
                </a:solidFill>
                <a:effectLst/>
                <a:uLnTx/>
                <a:uFillTx/>
                <a:latin typeface="Calibri Light" panose="020F0302020204030204"/>
                <a:ea typeface="+mj-ea"/>
                <a:cs typeface="+mj-cs"/>
              </a:rPr>
              <a:t>Visualize, assess diversity and do other wacky stuff </a:t>
            </a:r>
          </a:p>
          <a:p>
            <a:pPr marL="571500" marR="0" lvl="0" indent="-571500" algn="l" defTabSz="914400" rtl="0" eaLnBrk="1" fontAlgn="auto" latinLnBrk="0" hangingPunct="1">
              <a:lnSpc>
                <a:spcPct val="90000"/>
              </a:lnSpc>
              <a:spcBef>
                <a:spcPct val="0"/>
              </a:spcBef>
              <a:spcAft>
                <a:spcPts val="0"/>
              </a:spcAft>
              <a:buClrTx/>
              <a:buSzTx/>
              <a:buFont typeface="Arial" panose="020B0604020202020204" pitchFamily="34" charset="0"/>
              <a:buChar char="•"/>
              <a:tabLst/>
              <a:defRPr/>
            </a:pPr>
            <a:endParaRPr kumimoji="0" lang="en-US" sz="4400" b="0" i="0" u="none" strike="noStrike" kern="1200" cap="none" spc="0" normalizeH="0" baseline="0" noProof="0" dirty="0">
              <a:ln>
                <a:noFill/>
              </a:ln>
              <a:solidFill>
                <a:srgbClr val="FFC000"/>
              </a:solidFill>
              <a:effectLst/>
              <a:uLnTx/>
              <a:uFillTx/>
              <a:latin typeface="Calibri Light" panose="020F0302020204030204"/>
              <a:ea typeface="+mj-ea"/>
              <a:cs typeface="+mj-cs"/>
            </a:endParaRPr>
          </a:p>
        </p:txBody>
      </p:sp>
    </p:spTree>
    <p:extLst>
      <p:ext uri="{BB962C8B-B14F-4D97-AF65-F5344CB8AC3E}">
        <p14:creationId xmlns:p14="http://schemas.microsoft.com/office/powerpoint/2010/main" val="33482720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4818" name="Title 1"/>
          <p:cNvSpPr>
            <a:spLocks noGrp="1"/>
          </p:cNvSpPr>
          <p:nvPr>
            <p:ph type="title"/>
          </p:nvPr>
        </p:nvSpPr>
        <p:spPr>
          <a:xfrm>
            <a:off x="1953904" y="575864"/>
            <a:ext cx="8229600" cy="1143000"/>
          </a:xfrm>
        </p:spPr>
        <p:txBody>
          <a:bodyPr/>
          <a:lstStyle/>
          <a:p>
            <a:endParaRPr lang="en-US" altLang="en-US" dirty="0"/>
          </a:p>
        </p:txBody>
      </p:sp>
      <p:sp>
        <p:nvSpPr>
          <p:cNvPr id="4" name="Rectangle 3"/>
          <p:cNvSpPr/>
          <p:nvPr/>
        </p:nvSpPr>
        <p:spPr>
          <a:xfrm>
            <a:off x="4326926" y="1861736"/>
            <a:ext cx="3443288" cy="75723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Calibri"/>
                <a:ea typeface="+mn-ea"/>
                <a:cs typeface="+mn-cs"/>
              </a:rPr>
              <a:t>ITS2 Region</a:t>
            </a:r>
          </a:p>
        </p:txBody>
      </p:sp>
      <p:sp>
        <p:nvSpPr>
          <p:cNvPr id="5" name="Rectangle 4"/>
          <p:cNvSpPr/>
          <p:nvPr/>
        </p:nvSpPr>
        <p:spPr>
          <a:xfrm>
            <a:off x="7112990" y="2658857"/>
            <a:ext cx="657225" cy="512532"/>
          </a:xfrm>
          <a:prstGeom prst="rect">
            <a:avLst/>
          </a:prstGeom>
          <a:solidFill>
            <a:schemeClr val="accent4">
              <a:lumMod val="60000"/>
              <a:lumOff val="4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r>
              <a:rPr kumimoji="0" lang="en-US" sz="3700" b="0" i="0" u="none" strike="noStrike" kern="1200" cap="none" spc="0" normalizeH="0" baseline="0" noProof="0" dirty="0">
                <a:ln>
                  <a:noFill/>
                </a:ln>
                <a:solidFill>
                  <a:prstClr val="black"/>
                </a:solidFill>
                <a:effectLst/>
                <a:uLnTx/>
                <a:uFillTx/>
                <a:latin typeface="Calibri"/>
                <a:ea typeface="+mn-ea"/>
                <a:cs typeface="+mn-cs"/>
              </a:rPr>
              <a:t>R</a:t>
            </a:r>
          </a:p>
        </p:txBody>
      </p:sp>
      <p:sp>
        <p:nvSpPr>
          <p:cNvPr id="6" name="Rectangle 5"/>
          <p:cNvSpPr/>
          <p:nvPr/>
        </p:nvSpPr>
        <p:spPr>
          <a:xfrm>
            <a:off x="4326927" y="2658857"/>
            <a:ext cx="728663" cy="508944"/>
          </a:xfrm>
          <a:prstGeom prst="rect">
            <a:avLst/>
          </a:prstGeom>
          <a:solidFill>
            <a:schemeClr val="accent3">
              <a:lumMod val="60000"/>
              <a:lumOff val="40000"/>
            </a:schemeClr>
          </a:solidFill>
          <a:ln>
            <a:solidFill>
              <a:schemeClr val="accent3">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r>
              <a:rPr kumimoji="0" lang="en-US" sz="3700" b="0" i="0" u="none" strike="noStrike" kern="1200" cap="none" spc="0" normalizeH="0" baseline="0" noProof="0" dirty="0">
                <a:ln>
                  <a:noFill/>
                </a:ln>
                <a:solidFill>
                  <a:prstClr val="black"/>
                </a:solidFill>
                <a:effectLst/>
                <a:uLnTx/>
                <a:uFillTx/>
                <a:latin typeface="Calibri"/>
                <a:ea typeface="+mn-ea"/>
                <a:cs typeface="+mn-cs"/>
              </a:rPr>
              <a:t>F</a:t>
            </a:r>
          </a:p>
        </p:txBody>
      </p:sp>
      <p:sp>
        <p:nvSpPr>
          <p:cNvPr id="7" name="Rectangle 6"/>
          <p:cNvSpPr/>
          <p:nvPr/>
        </p:nvSpPr>
        <p:spPr>
          <a:xfrm>
            <a:off x="3755426" y="2673865"/>
            <a:ext cx="533410" cy="462857"/>
          </a:xfrm>
          <a:prstGeom prst="rect">
            <a:avLst/>
          </a:prstGeom>
          <a:solidFill>
            <a:schemeClr val="accent2"/>
          </a:solidFill>
          <a:ln>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N’s</a:t>
            </a:r>
          </a:p>
        </p:txBody>
      </p:sp>
      <p:sp>
        <p:nvSpPr>
          <p:cNvPr id="8" name="Rectangle 7"/>
          <p:cNvSpPr/>
          <p:nvPr/>
        </p:nvSpPr>
        <p:spPr>
          <a:xfrm>
            <a:off x="2883891" y="2670465"/>
            <a:ext cx="815769" cy="451798"/>
          </a:xfrm>
          <a:prstGeom prst="rect">
            <a:avLst/>
          </a:prstGeom>
          <a:solidFill>
            <a:schemeClr val="accent6">
              <a:lumMod val="60000"/>
              <a:lumOff val="40000"/>
            </a:schemeClr>
          </a:solidFill>
          <a:ln>
            <a:solidFill>
              <a:schemeClr val="accent6">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a:ea typeface="+mn-ea"/>
                <a:cs typeface="+mn-cs"/>
              </a:rPr>
              <a:t>Linker</a:t>
            </a:r>
          </a:p>
        </p:txBody>
      </p:sp>
      <p:sp>
        <p:nvSpPr>
          <p:cNvPr id="9" name="Rectangle 8"/>
          <p:cNvSpPr/>
          <p:nvPr/>
        </p:nvSpPr>
        <p:spPr>
          <a:xfrm>
            <a:off x="8418960" y="2671805"/>
            <a:ext cx="815769" cy="451798"/>
          </a:xfrm>
          <a:prstGeom prst="rect">
            <a:avLst/>
          </a:prstGeom>
          <a:solidFill>
            <a:schemeClr val="accent5">
              <a:lumMod val="60000"/>
              <a:lumOff val="40000"/>
            </a:schemeClr>
          </a:solidFill>
          <a:ln>
            <a:solidFill>
              <a:schemeClr val="accent5">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a:ea typeface="+mn-ea"/>
                <a:cs typeface="+mn-cs"/>
              </a:rPr>
              <a:t>Linker</a:t>
            </a:r>
          </a:p>
        </p:txBody>
      </p:sp>
      <p:sp>
        <p:nvSpPr>
          <p:cNvPr id="10" name="Rectangle 9"/>
          <p:cNvSpPr/>
          <p:nvPr/>
        </p:nvSpPr>
        <p:spPr>
          <a:xfrm>
            <a:off x="2438580" y="3184345"/>
            <a:ext cx="431504" cy="406177"/>
          </a:xfrm>
          <a:prstGeom prst="rect">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a:ea typeface="+mn-ea"/>
                <a:cs typeface="+mn-cs"/>
              </a:rPr>
              <a:t>BC</a:t>
            </a:r>
          </a:p>
        </p:txBody>
      </p:sp>
      <p:sp>
        <p:nvSpPr>
          <p:cNvPr id="13" name="Rectangle 12"/>
          <p:cNvSpPr/>
          <p:nvPr/>
        </p:nvSpPr>
        <p:spPr>
          <a:xfrm>
            <a:off x="7806461" y="2681901"/>
            <a:ext cx="533410" cy="462857"/>
          </a:xfrm>
          <a:prstGeom prst="rect">
            <a:avLst/>
          </a:prstGeom>
          <a:solidFill>
            <a:schemeClr val="accent2"/>
          </a:solidFill>
          <a:ln>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N’s</a:t>
            </a:r>
          </a:p>
        </p:txBody>
      </p:sp>
      <p:sp>
        <p:nvSpPr>
          <p:cNvPr id="14" name="Rectangle 13"/>
          <p:cNvSpPr/>
          <p:nvPr/>
        </p:nvSpPr>
        <p:spPr>
          <a:xfrm>
            <a:off x="2893411" y="3165769"/>
            <a:ext cx="815769" cy="451798"/>
          </a:xfrm>
          <a:prstGeom prst="rect">
            <a:avLst/>
          </a:prstGeom>
          <a:solidFill>
            <a:schemeClr val="accent6">
              <a:lumMod val="60000"/>
              <a:lumOff val="40000"/>
            </a:schemeClr>
          </a:solidFill>
          <a:ln>
            <a:solidFill>
              <a:schemeClr val="accent6">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a:ea typeface="+mn-ea"/>
                <a:cs typeface="+mn-cs"/>
              </a:rPr>
              <a:t>Linker</a:t>
            </a:r>
          </a:p>
        </p:txBody>
      </p:sp>
      <p:sp>
        <p:nvSpPr>
          <p:cNvPr id="15" name="Rectangle 14"/>
          <p:cNvSpPr/>
          <p:nvPr/>
        </p:nvSpPr>
        <p:spPr>
          <a:xfrm>
            <a:off x="8428480" y="3167109"/>
            <a:ext cx="815769" cy="451798"/>
          </a:xfrm>
          <a:prstGeom prst="rect">
            <a:avLst/>
          </a:prstGeom>
          <a:solidFill>
            <a:schemeClr val="accent5">
              <a:lumMod val="60000"/>
              <a:lumOff val="40000"/>
            </a:schemeClr>
          </a:solidFill>
          <a:ln>
            <a:solidFill>
              <a:schemeClr val="accent5">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a:ea typeface="+mn-ea"/>
                <a:cs typeface="+mn-cs"/>
              </a:rPr>
              <a:t>Linker</a:t>
            </a:r>
          </a:p>
        </p:txBody>
      </p:sp>
      <p:sp>
        <p:nvSpPr>
          <p:cNvPr id="16" name="Rectangle 15"/>
          <p:cNvSpPr/>
          <p:nvPr/>
        </p:nvSpPr>
        <p:spPr>
          <a:xfrm>
            <a:off x="9267574" y="3182815"/>
            <a:ext cx="431504" cy="406177"/>
          </a:xfrm>
          <a:prstGeom prst="rect">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a:ea typeface="+mn-ea"/>
                <a:cs typeface="+mn-cs"/>
              </a:rPr>
              <a:t>BC</a:t>
            </a:r>
          </a:p>
        </p:txBody>
      </p:sp>
      <p:pic>
        <p:nvPicPr>
          <p:cNvPr id="18" name="Picture 17">
            <a:extLst>
              <a:ext uri="{FF2B5EF4-FFF2-40B4-BE49-F238E27FC236}">
                <a16:creationId xmlns:a16="http://schemas.microsoft.com/office/drawing/2014/main" id="{C923C53C-E50F-C64C-8CEC-5C27DD6023FA}"/>
              </a:ext>
            </a:extLst>
          </p:cNvPr>
          <p:cNvPicPr/>
          <p:nvPr/>
        </p:nvPicPr>
        <p:blipFill rotWithShape="1">
          <a:blip r:embed="rId2">
            <a:extLst>
              <a:ext uri="{28A0092B-C50C-407E-A947-70E740481C1C}">
                <a14:useLocalDpi xmlns:a14="http://schemas.microsoft.com/office/drawing/2010/main" val="0"/>
              </a:ext>
            </a:extLst>
          </a:blip>
          <a:srcRect t="53699"/>
          <a:stretch/>
        </p:blipFill>
        <p:spPr>
          <a:xfrm>
            <a:off x="1579698" y="4134426"/>
            <a:ext cx="9050175" cy="2285425"/>
          </a:xfrm>
          <a:prstGeom prst="rect">
            <a:avLst/>
          </a:prstGeom>
        </p:spPr>
      </p:pic>
    </p:spTree>
    <p:extLst>
      <p:ext uri="{BB962C8B-B14F-4D97-AF65-F5344CB8AC3E}">
        <p14:creationId xmlns:p14="http://schemas.microsoft.com/office/powerpoint/2010/main" val="889118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hidden"/>
                                      </p:to>
                                    </p:set>
                                  </p:childTnLst>
                                </p:cTn>
                              </p:par>
                              <p:par>
                                <p:cTn id="21" presetID="1" presetClass="exit"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3" grpId="0" animBg="1"/>
      <p:bldP spid="14" grpId="0" animBg="1"/>
      <p:bldP spid="15" grpId="0" animBg="1"/>
      <p:bldP spid="16"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415384-F1D6-4CF2-BA11-F4B545C8FC9E}"/>
              </a:ext>
            </a:extLst>
          </p:cNvPr>
          <p:cNvSpPr>
            <a:spLocks noGrp="1"/>
          </p:cNvSpPr>
          <p:nvPr>
            <p:ph type="title"/>
          </p:nvPr>
        </p:nvSpPr>
        <p:spPr/>
        <p:txBody>
          <a:bodyPr/>
          <a:lstStyle/>
          <a:p>
            <a:r>
              <a:rPr lang="en-US" dirty="0">
                <a:solidFill>
                  <a:srgbClr val="FFC000"/>
                </a:solidFill>
              </a:rPr>
              <a:t>Dada2!</a:t>
            </a:r>
            <a:endParaRPr lang="en-US" dirty="0"/>
          </a:p>
        </p:txBody>
      </p:sp>
      <p:pic>
        <p:nvPicPr>
          <p:cNvPr id="4098" name="Picture 2" descr="Image result for bioinformatics chat podcast">
            <a:extLst>
              <a:ext uri="{FF2B5EF4-FFF2-40B4-BE49-F238E27FC236}">
                <a16:creationId xmlns:a16="http://schemas.microsoft.com/office/drawing/2014/main" id="{E037D1A9-AA52-4056-860A-1CEF267BB6BF}"/>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838200" y="1939070"/>
            <a:ext cx="3200000" cy="3200000"/>
          </a:xfrm>
          <a:prstGeom prst="rect">
            <a:avLst/>
          </a:prstGeom>
          <a:noFill/>
          <a:extLst>
            <a:ext uri="{909E8E84-426E-40DD-AFC4-6F175D3DCCD1}">
              <a14:hiddenFill xmlns:a14="http://schemas.microsoft.com/office/drawing/2010/main">
                <a:solidFill>
                  <a:srgbClr val="FFFFFF"/>
                </a:solidFill>
              </a14:hiddenFill>
            </a:ext>
          </a:extLst>
        </p:spPr>
      </p:pic>
      <p:sp>
        <p:nvSpPr>
          <p:cNvPr id="9" name="Title 1">
            <a:extLst>
              <a:ext uri="{FF2B5EF4-FFF2-40B4-BE49-F238E27FC236}">
                <a16:creationId xmlns:a16="http://schemas.microsoft.com/office/drawing/2014/main" id="{DD8E77D8-F1F5-400D-9C95-EECAFC088E0D}"/>
              </a:ext>
            </a:extLst>
          </p:cNvPr>
          <p:cNvSpPr txBox="1">
            <a:spLocks/>
          </p:cNvSpPr>
          <p:nvPr/>
        </p:nvSpPr>
        <p:spPr>
          <a:xfrm>
            <a:off x="4507523" y="2766218"/>
            <a:ext cx="4762601"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0" normalizeH="0" baseline="0" noProof="0" dirty="0">
                <a:ln>
                  <a:noFill/>
                </a:ln>
                <a:solidFill>
                  <a:srgbClr val="FFC000"/>
                </a:solidFill>
                <a:effectLst/>
                <a:uLnTx/>
                <a:uFillTx/>
                <a:latin typeface="Calibri Light" panose="020F0302020204030204"/>
                <a:ea typeface="+mj-ea"/>
                <a:cs typeface="+mj-cs"/>
              </a:rPr>
              <a:t>#39 with Benjamin Callahan</a:t>
            </a:r>
            <a:endParaRPr kumimoji="0" lang="en-US" sz="4400" b="0" i="0" u="none" strike="noStrike" kern="1200" cap="none" spc="0" normalizeH="0" baseline="0" noProof="0" dirty="0">
              <a:ln>
                <a:noFill/>
              </a:ln>
              <a:solidFill>
                <a:prstClr val="black"/>
              </a:solidFill>
              <a:effectLst/>
              <a:uLnTx/>
              <a:uFillTx/>
              <a:latin typeface="Calibri Light" panose="020F0302020204030204"/>
              <a:ea typeface="+mj-ea"/>
              <a:cs typeface="+mj-cs"/>
            </a:endParaRPr>
          </a:p>
        </p:txBody>
      </p:sp>
    </p:spTree>
    <p:extLst>
      <p:ext uri="{BB962C8B-B14F-4D97-AF65-F5344CB8AC3E}">
        <p14:creationId xmlns:p14="http://schemas.microsoft.com/office/powerpoint/2010/main" val="12652780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7B615A-8A15-4FE8-A720-C6624BD15799}"/>
              </a:ext>
            </a:extLst>
          </p:cNvPr>
          <p:cNvSpPr>
            <a:spLocks noGrp="1"/>
          </p:cNvSpPr>
          <p:nvPr>
            <p:ph type="title"/>
          </p:nvPr>
        </p:nvSpPr>
        <p:spPr/>
        <p:txBody>
          <a:bodyPr/>
          <a:lstStyle/>
          <a:p>
            <a:r>
              <a:rPr lang="en-US" dirty="0">
                <a:solidFill>
                  <a:srgbClr val="FFC000"/>
                </a:solidFill>
              </a:rPr>
              <a:t>Inspect quality profiles and trim reads</a:t>
            </a:r>
            <a:endParaRPr lang="en-US" dirty="0"/>
          </a:p>
        </p:txBody>
      </p:sp>
      <p:sp>
        <p:nvSpPr>
          <p:cNvPr id="3" name="Content Placeholder 2">
            <a:extLst>
              <a:ext uri="{FF2B5EF4-FFF2-40B4-BE49-F238E27FC236}">
                <a16:creationId xmlns:a16="http://schemas.microsoft.com/office/drawing/2014/main" id="{89ECF39F-66E7-4E63-8C0A-5E52A65EAE6D}"/>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57126E5F-1801-40D0-861B-843FA1A5131E}"/>
              </a:ext>
            </a:extLst>
          </p:cNvPr>
          <p:cNvPicPr>
            <a:picLocks noChangeAspect="1"/>
          </p:cNvPicPr>
          <p:nvPr/>
        </p:nvPicPr>
        <p:blipFill rotWithShape="1">
          <a:blip r:embed="rId2"/>
          <a:srcRect t="11637"/>
          <a:stretch/>
        </p:blipFill>
        <p:spPr>
          <a:xfrm>
            <a:off x="2667000" y="2014991"/>
            <a:ext cx="7162800" cy="3972606"/>
          </a:xfrm>
          <a:prstGeom prst="rect">
            <a:avLst/>
          </a:prstGeom>
        </p:spPr>
      </p:pic>
    </p:spTree>
    <p:extLst>
      <p:ext uri="{BB962C8B-B14F-4D97-AF65-F5344CB8AC3E}">
        <p14:creationId xmlns:p14="http://schemas.microsoft.com/office/powerpoint/2010/main" val="10620543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7B615A-8A15-4FE8-A720-C6624BD15799}"/>
              </a:ext>
            </a:extLst>
          </p:cNvPr>
          <p:cNvSpPr>
            <a:spLocks noGrp="1"/>
          </p:cNvSpPr>
          <p:nvPr>
            <p:ph type="title"/>
          </p:nvPr>
        </p:nvSpPr>
        <p:spPr/>
        <p:txBody>
          <a:bodyPr/>
          <a:lstStyle/>
          <a:p>
            <a:r>
              <a:rPr lang="en-US" dirty="0">
                <a:solidFill>
                  <a:srgbClr val="FFC000"/>
                </a:solidFill>
              </a:rPr>
              <a:t>Remove primers</a:t>
            </a:r>
            <a:endParaRPr lang="en-US" dirty="0"/>
          </a:p>
        </p:txBody>
      </p:sp>
      <p:sp>
        <p:nvSpPr>
          <p:cNvPr id="3" name="Content Placeholder 2">
            <a:extLst>
              <a:ext uri="{FF2B5EF4-FFF2-40B4-BE49-F238E27FC236}">
                <a16:creationId xmlns:a16="http://schemas.microsoft.com/office/drawing/2014/main" id="{89ECF39F-66E7-4E63-8C0A-5E52A65EAE6D}"/>
              </a:ext>
            </a:extLst>
          </p:cNvPr>
          <p:cNvSpPr>
            <a:spLocks noGrp="1"/>
          </p:cNvSpPr>
          <p:nvPr>
            <p:ph idx="1"/>
          </p:nvPr>
        </p:nvSpPr>
        <p:spPr/>
        <p:txBody>
          <a:bodyPr/>
          <a:lstStyle/>
          <a:p>
            <a:endParaRPr lang="en-US" dirty="0"/>
          </a:p>
        </p:txBody>
      </p:sp>
      <p:sp>
        <p:nvSpPr>
          <p:cNvPr id="6" name="Rectangle 5">
            <a:extLst>
              <a:ext uri="{FF2B5EF4-FFF2-40B4-BE49-F238E27FC236}">
                <a16:creationId xmlns:a16="http://schemas.microsoft.com/office/drawing/2014/main" id="{DB677331-28DE-4785-9394-C377275680FF}"/>
              </a:ext>
            </a:extLst>
          </p:cNvPr>
          <p:cNvSpPr/>
          <p:nvPr/>
        </p:nvSpPr>
        <p:spPr>
          <a:xfrm>
            <a:off x="4326926" y="1861736"/>
            <a:ext cx="3443288" cy="75723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Calibri"/>
                <a:ea typeface="+mn-ea"/>
                <a:cs typeface="+mn-cs"/>
              </a:rPr>
              <a:t>ITS2 Region</a:t>
            </a:r>
          </a:p>
        </p:txBody>
      </p:sp>
      <p:sp>
        <p:nvSpPr>
          <p:cNvPr id="7" name="Rectangle 6">
            <a:extLst>
              <a:ext uri="{FF2B5EF4-FFF2-40B4-BE49-F238E27FC236}">
                <a16:creationId xmlns:a16="http://schemas.microsoft.com/office/drawing/2014/main" id="{B680C38C-F334-4DE6-BBEF-F6ACDB99EC41}"/>
              </a:ext>
            </a:extLst>
          </p:cNvPr>
          <p:cNvSpPr/>
          <p:nvPr/>
        </p:nvSpPr>
        <p:spPr>
          <a:xfrm>
            <a:off x="7112990" y="2658857"/>
            <a:ext cx="657225" cy="512532"/>
          </a:xfrm>
          <a:prstGeom prst="rect">
            <a:avLst/>
          </a:prstGeom>
          <a:solidFill>
            <a:schemeClr val="accent4">
              <a:lumMod val="60000"/>
              <a:lumOff val="4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r>
              <a:rPr kumimoji="0" lang="en-US" sz="3700" b="0" i="0" u="none" strike="noStrike" kern="1200" cap="none" spc="0" normalizeH="0" baseline="0" noProof="0" dirty="0">
                <a:ln>
                  <a:noFill/>
                </a:ln>
                <a:solidFill>
                  <a:prstClr val="black"/>
                </a:solidFill>
                <a:effectLst/>
                <a:uLnTx/>
                <a:uFillTx/>
                <a:latin typeface="Calibri"/>
                <a:ea typeface="+mn-ea"/>
                <a:cs typeface="+mn-cs"/>
              </a:rPr>
              <a:t>R</a:t>
            </a:r>
          </a:p>
        </p:txBody>
      </p:sp>
      <p:sp>
        <p:nvSpPr>
          <p:cNvPr id="8" name="Rectangle 7">
            <a:extLst>
              <a:ext uri="{FF2B5EF4-FFF2-40B4-BE49-F238E27FC236}">
                <a16:creationId xmlns:a16="http://schemas.microsoft.com/office/drawing/2014/main" id="{497F82D1-E2D0-4422-836E-8B95B2545814}"/>
              </a:ext>
            </a:extLst>
          </p:cNvPr>
          <p:cNvSpPr/>
          <p:nvPr/>
        </p:nvSpPr>
        <p:spPr>
          <a:xfrm>
            <a:off x="4326927" y="2658857"/>
            <a:ext cx="728663" cy="508944"/>
          </a:xfrm>
          <a:prstGeom prst="rect">
            <a:avLst/>
          </a:prstGeom>
          <a:solidFill>
            <a:schemeClr val="accent3">
              <a:lumMod val="60000"/>
              <a:lumOff val="40000"/>
            </a:schemeClr>
          </a:solidFill>
          <a:ln>
            <a:solidFill>
              <a:schemeClr val="accent3">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r>
              <a:rPr kumimoji="0" lang="en-US" sz="3700" b="0" i="0" u="none" strike="noStrike" kern="1200" cap="none" spc="0" normalizeH="0" baseline="0" noProof="0" dirty="0">
                <a:ln>
                  <a:noFill/>
                </a:ln>
                <a:solidFill>
                  <a:prstClr val="black"/>
                </a:solidFill>
                <a:effectLst/>
                <a:uLnTx/>
                <a:uFillTx/>
                <a:latin typeface="Calibri"/>
                <a:ea typeface="+mn-ea"/>
                <a:cs typeface="+mn-cs"/>
              </a:rPr>
              <a:t>F</a:t>
            </a:r>
          </a:p>
        </p:txBody>
      </p:sp>
      <p:sp>
        <p:nvSpPr>
          <p:cNvPr id="9" name="Rectangle 8">
            <a:extLst>
              <a:ext uri="{FF2B5EF4-FFF2-40B4-BE49-F238E27FC236}">
                <a16:creationId xmlns:a16="http://schemas.microsoft.com/office/drawing/2014/main" id="{403D4494-EB6C-4982-BD50-F7F785E5890D}"/>
              </a:ext>
            </a:extLst>
          </p:cNvPr>
          <p:cNvSpPr/>
          <p:nvPr/>
        </p:nvSpPr>
        <p:spPr>
          <a:xfrm>
            <a:off x="3755426" y="2673865"/>
            <a:ext cx="533410" cy="462857"/>
          </a:xfrm>
          <a:prstGeom prst="rect">
            <a:avLst/>
          </a:prstGeom>
          <a:solidFill>
            <a:schemeClr val="accent2"/>
          </a:solidFill>
          <a:ln>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N’s</a:t>
            </a:r>
          </a:p>
        </p:txBody>
      </p:sp>
      <p:sp>
        <p:nvSpPr>
          <p:cNvPr id="10" name="Rectangle 9">
            <a:extLst>
              <a:ext uri="{FF2B5EF4-FFF2-40B4-BE49-F238E27FC236}">
                <a16:creationId xmlns:a16="http://schemas.microsoft.com/office/drawing/2014/main" id="{206A6F49-ED32-47B9-9F17-041A31DBA6F7}"/>
              </a:ext>
            </a:extLst>
          </p:cNvPr>
          <p:cNvSpPr/>
          <p:nvPr/>
        </p:nvSpPr>
        <p:spPr>
          <a:xfrm>
            <a:off x="2883891" y="2670465"/>
            <a:ext cx="815769" cy="451798"/>
          </a:xfrm>
          <a:prstGeom prst="rect">
            <a:avLst/>
          </a:prstGeom>
          <a:solidFill>
            <a:schemeClr val="accent6">
              <a:lumMod val="60000"/>
              <a:lumOff val="40000"/>
            </a:schemeClr>
          </a:solidFill>
          <a:ln>
            <a:solidFill>
              <a:schemeClr val="accent6">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a:ea typeface="+mn-ea"/>
                <a:cs typeface="+mn-cs"/>
              </a:rPr>
              <a:t>Linker</a:t>
            </a:r>
          </a:p>
        </p:txBody>
      </p:sp>
      <p:sp>
        <p:nvSpPr>
          <p:cNvPr id="11" name="Rectangle 10">
            <a:extLst>
              <a:ext uri="{FF2B5EF4-FFF2-40B4-BE49-F238E27FC236}">
                <a16:creationId xmlns:a16="http://schemas.microsoft.com/office/drawing/2014/main" id="{76652A38-B17E-4928-8089-0AC0729B2BF9}"/>
              </a:ext>
            </a:extLst>
          </p:cNvPr>
          <p:cNvSpPr/>
          <p:nvPr/>
        </p:nvSpPr>
        <p:spPr>
          <a:xfrm>
            <a:off x="8418960" y="2671805"/>
            <a:ext cx="815769" cy="451798"/>
          </a:xfrm>
          <a:prstGeom prst="rect">
            <a:avLst/>
          </a:prstGeom>
          <a:solidFill>
            <a:schemeClr val="accent5">
              <a:lumMod val="60000"/>
              <a:lumOff val="40000"/>
            </a:schemeClr>
          </a:solidFill>
          <a:ln>
            <a:solidFill>
              <a:schemeClr val="accent5">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a:ea typeface="+mn-ea"/>
                <a:cs typeface="+mn-cs"/>
              </a:rPr>
              <a:t>Linker</a:t>
            </a:r>
          </a:p>
        </p:txBody>
      </p:sp>
      <p:sp>
        <p:nvSpPr>
          <p:cNvPr id="12" name="Rectangle 11">
            <a:extLst>
              <a:ext uri="{FF2B5EF4-FFF2-40B4-BE49-F238E27FC236}">
                <a16:creationId xmlns:a16="http://schemas.microsoft.com/office/drawing/2014/main" id="{1E18F155-1FEF-47E5-928B-EF11F508CB0A}"/>
              </a:ext>
            </a:extLst>
          </p:cNvPr>
          <p:cNvSpPr/>
          <p:nvPr/>
        </p:nvSpPr>
        <p:spPr>
          <a:xfrm>
            <a:off x="2438580" y="3184345"/>
            <a:ext cx="431504" cy="406177"/>
          </a:xfrm>
          <a:prstGeom prst="rect">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a:ea typeface="+mn-ea"/>
                <a:cs typeface="+mn-cs"/>
              </a:rPr>
              <a:t>BC</a:t>
            </a:r>
          </a:p>
        </p:txBody>
      </p:sp>
      <p:sp>
        <p:nvSpPr>
          <p:cNvPr id="13" name="Rectangle 12">
            <a:extLst>
              <a:ext uri="{FF2B5EF4-FFF2-40B4-BE49-F238E27FC236}">
                <a16:creationId xmlns:a16="http://schemas.microsoft.com/office/drawing/2014/main" id="{1C83A7B6-CA86-4665-80A9-50F9CBA9B023}"/>
              </a:ext>
            </a:extLst>
          </p:cNvPr>
          <p:cNvSpPr/>
          <p:nvPr/>
        </p:nvSpPr>
        <p:spPr>
          <a:xfrm>
            <a:off x="7806461" y="2681901"/>
            <a:ext cx="533410" cy="462857"/>
          </a:xfrm>
          <a:prstGeom prst="rect">
            <a:avLst/>
          </a:prstGeom>
          <a:solidFill>
            <a:schemeClr val="accent2"/>
          </a:solidFill>
          <a:ln>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N’s</a:t>
            </a:r>
          </a:p>
        </p:txBody>
      </p:sp>
      <p:sp>
        <p:nvSpPr>
          <p:cNvPr id="14" name="Rectangle 13">
            <a:extLst>
              <a:ext uri="{FF2B5EF4-FFF2-40B4-BE49-F238E27FC236}">
                <a16:creationId xmlns:a16="http://schemas.microsoft.com/office/drawing/2014/main" id="{F04A4D87-5687-4C2C-8DD6-EE29FB252137}"/>
              </a:ext>
            </a:extLst>
          </p:cNvPr>
          <p:cNvSpPr/>
          <p:nvPr/>
        </p:nvSpPr>
        <p:spPr>
          <a:xfrm>
            <a:off x="2893411" y="3165769"/>
            <a:ext cx="815769" cy="451798"/>
          </a:xfrm>
          <a:prstGeom prst="rect">
            <a:avLst/>
          </a:prstGeom>
          <a:solidFill>
            <a:schemeClr val="accent6">
              <a:lumMod val="60000"/>
              <a:lumOff val="40000"/>
            </a:schemeClr>
          </a:solidFill>
          <a:ln>
            <a:solidFill>
              <a:schemeClr val="accent6">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a:ea typeface="+mn-ea"/>
                <a:cs typeface="+mn-cs"/>
              </a:rPr>
              <a:t>Linker</a:t>
            </a:r>
          </a:p>
        </p:txBody>
      </p:sp>
      <p:sp>
        <p:nvSpPr>
          <p:cNvPr id="15" name="Rectangle 14">
            <a:extLst>
              <a:ext uri="{FF2B5EF4-FFF2-40B4-BE49-F238E27FC236}">
                <a16:creationId xmlns:a16="http://schemas.microsoft.com/office/drawing/2014/main" id="{DE9FC97B-751B-4CB6-80B8-C31D03B1716E}"/>
              </a:ext>
            </a:extLst>
          </p:cNvPr>
          <p:cNvSpPr/>
          <p:nvPr/>
        </p:nvSpPr>
        <p:spPr>
          <a:xfrm>
            <a:off x="8428480" y="3167109"/>
            <a:ext cx="815769" cy="451798"/>
          </a:xfrm>
          <a:prstGeom prst="rect">
            <a:avLst/>
          </a:prstGeom>
          <a:solidFill>
            <a:schemeClr val="accent5">
              <a:lumMod val="60000"/>
              <a:lumOff val="40000"/>
            </a:schemeClr>
          </a:solidFill>
          <a:ln>
            <a:solidFill>
              <a:schemeClr val="accent5">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a:ea typeface="+mn-ea"/>
                <a:cs typeface="+mn-cs"/>
              </a:rPr>
              <a:t>Linker</a:t>
            </a:r>
          </a:p>
        </p:txBody>
      </p:sp>
      <p:sp>
        <p:nvSpPr>
          <p:cNvPr id="16" name="Rectangle 15">
            <a:extLst>
              <a:ext uri="{FF2B5EF4-FFF2-40B4-BE49-F238E27FC236}">
                <a16:creationId xmlns:a16="http://schemas.microsoft.com/office/drawing/2014/main" id="{4D604D3C-34FF-488E-9B10-7305642B85C1}"/>
              </a:ext>
            </a:extLst>
          </p:cNvPr>
          <p:cNvSpPr/>
          <p:nvPr/>
        </p:nvSpPr>
        <p:spPr>
          <a:xfrm>
            <a:off x="9267574" y="3182815"/>
            <a:ext cx="431504" cy="406177"/>
          </a:xfrm>
          <a:prstGeom prst="rect">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a:ea typeface="+mn-ea"/>
                <a:cs typeface="+mn-cs"/>
              </a:rPr>
              <a:t>BC</a:t>
            </a:r>
          </a:p>
        </p:txBody>
      </p:sp>
    </p:spTree>
    <p:extLst>
      <p:ext uri="{BB962C8B-B14F-4D97-AF65-F5344CB8AC3E}">
        <p14:creationId xmlns:p14="http://schemas.microsoft.com/office/powerpoint/2010/main" val="1271207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hidden"/>
                                      </p:to>
                                    </p:set>
                                  </p:childTnLst>
                                </p:cTn>
                              </p:par>
                              <p:par>
                                <p:cTn id="21" presetID="1" presetClass="exit"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3" grpId="0" animBg="1"/>
      <p:bldP spid="14" grpId="0" animBg="1"/>
      <p:bldP spid="15" grpId="0" animBg="1"/>
      <p:bldP spid="1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7B615A-8A15-4FE8-A720-C6624BD15799}"/>
              </a:ext>
            </a:extLst>
          </p:cNvPr>
          <p:cNvSpPr>
            <a:spLocks noGrp="1"/>
          </p:cNvSpPr>
          <p:nvPr>
            <p:ph type="title"/>
          </p:nvPr>
        </p:nvSpPr>
        <p:spPr/>
        <p:txBody>
          <a:bodyPr/>
          <a:lstStyle/>
          <a:p>
            <a:r>
              <a:rPr lang="en-US" dirty="0">
                <a:solidFill>
                  <a:srgbClr val="FFC000"/>
                </a:solidFill>
              </a:rPr>
              <a:t>Remove primers</a:t>
            </a:r>
            <a:endParaRPr lang="en-US" dirty="0"/>
          </a:p>
        </p:txBody>
      </p:sp>
      <p:sp>
        <p:nvSpPr>
          <p:cNvPr id="3" name="Content Placeholder 2">
            <a:extLst>
              <a:ext uri="{FF2B5EF4-FFF2-40B4-BE49-F238E27FC236}">
                <a16:creationId xmlns:a16="http://schemas.microsoft.com/office/drawing/2014/main" id="{89ECF39F-66E7-4E63-8C0A-5E52A65EAE6D}"/>
              </a:ext>
            </a:extLst>
          </p:cNvPr>
          <p:cNvSpPr>
            <a:spLocks noGrp="1"/>
          </p:cNvSpPr>
          <p:nvPr>
            <p:ph idx="1"/>
          </p:nvPr>
        </p:nvSpPr>
        <p:spPr/>
        <p:txBody>
          <a:bodyPr/>
          <a:lstStyle/>
          <a:p>
            <a:endParaRPr lang="en-US" dirty="0"/>
          </a:p>
        </p:txBody>
      </p:sp>
      <p:sp>
        <p:nvSpPr>
          <p:cNvPr id="6" name="Rectangle 5">
            <a:extLst>
              <a:ext uri="{FF2B5EF4-FFF2-40B4-BE49-F238E27FC236}">
                <a16:creationId xmlns:a16="http://schemas.microsoft.com/office/drawing/2014/main" id="{DB677331-28DE-4785-9394-C377275680FF}"/>
              </a:ext>
            </a:extLst>
          </p:cNvPr>
          <p:cNvSpPr/>
          <p:nvPr/>
        </p:nvSpPr>
        <p:spPr>
          <a:xfrm>
            <a:off x="4326926" y="1861736"/>
            <a:ext cx="3443288" cy="75723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Calibri"/>
                <a:ea typeface="+mn-ea"/>
                <a:cs typeface="+mn-cs"/>
              </a:rPr>
              <a:t>ITS2 Region</a:t>
            </a:r>
          </a:p>
        </p:txBody>
      </p:sp>
      <p:sp>
        <p:nvSpPr>
          <p:cNvPr id="7" name="Rectangle 6">
            <a:extLst>
              <a:ext uri="{FF2B5EF4-FFF2-40B4-BE49-F238E27FC236}">
                <a16:creationId xmlns:a16="http://schemas.microsoft.com/office/drawing/2014/main" id="{B680C38C-F334-4DE6-BBEF-F6ACDB99EC41}"/>
              </a:ext>
            </a:extLst>
          </p:cNvPr>
          <p:cNvSpPr/>
          <p:nvPr/>
        </p:nvSpPr>
        <p:spPr>
          <a:xfrm>
            <a:off x="7112990" y="2658857"/>
            <a:ext cx="657225" cy="512532"/>
          </a:xfrm>
          <a:prstGeom prst="rect">
            <a:avLst/>
          </a:prstGeom>
          <a:solidFill>
            <a:schemeClr val="accent4">
              <a:lumMod val="60000"/>
              <a:lumOff val="4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r>
              <a:rPr kumimoji="0" lang="en-US" sz="3700" b="0" i="0" u="none" strike="noStrike" kern="1200" cap="none" spc="0" normalizeH="0" baseline="0" noProof="0" dirty="0">
                <a:ln>
                  <a:noFill/>
                </a:ln>
                <a:solidFill>
                  <a:prstClr val="black"/>
                </a:solidFill>
                <a:effectLst/>
                <a:uLnTx/>
                <a:uFillTx/>
                <a:latin typeface="Calibri"/>
                <a:ea typeface="+mn-ea"/>
                <a:cs typeface="+mn-cs"/>
              </a:rPr>
              <a:t>R</a:t>
            </a:r>
          </a:p>
        </p:txBody>
      </p:sp>
      <p:sp>
        <p:nvSpPr>
          <p:cNvPr id="8" name="Rectangle 7">
            <a:extLst>
              <a:ext uri="{FF2B5EF4-FFF2-40B4-BE49-F238E27FC236}">
                <a16:creationId xmlns:a16="http://schemas.microsoft.com/office/drawing/2014/main" id="{497F82D1-E2D0-4422-836E-8B95B2545814}"/>
              </a:ext>
            </a:extLst>
          </p:cNvPr>
          <p:cNvSpPr/>
          <p:nvPr/>
        </p:nvSpPr>
        <p:spPr>
          <a:xfrm>
            <a:off x="4326927" y="2658857"/>
            <a:ext cx="728663" cy="508944"/>
          </a:xfrm>
          <a:prstGeom prst="rect">
            <a:avLst/>
          </a:prstGeom>
          <a:solidFill>
            <a:schemeClr val="accent3">
              <a:lumMod val="60000"/>
              <a:lumOff val="40000"/>
            </a:schemeClr>
          </a:solidFill>
          <a:ln>
            <a:solidFill>
              <a:schemeClr val="accent3">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r>
              <a:rPr kumimoji="0" lang="en-US" sz="3700" b="0" i="0" u="none" strike="noStrike" kern="1200" cap="none" spc="0" normalizeH="0" baseline="0" noProof="0" dirty="0">
                <a:ln>
                  <a:noFill/>
                </a:ln>
                <a:solidFill>
                  <a:prstClr val="black"/>
                </a:solidFill>
                <a:effectLst/>
                <a:uLnTx/>
                <a:uFillTx/>
                <a:latin typeface="Calibri"/>
                <a:ea typeface="+mn-ea"/>
                <a:cs typeface="+mn-cs"/>
              </a:rPr>
              <a:t>F</a:t>
            </a:r>
          </a:p>
        </p:txBody>
      </p:sp>
      <p:sp>
        <p:nvSpPr>
          <p:cNvPr id="9" name="Rectangle 8">
            <a:extLst>
              <a:ext uri="{FF2B5EF4-FFF2-40B4-BE49-F238E27FC236}">
                <a16:creationId xmlns:a16="http://schemas.microsoft.com/office/drawing/2014/main" id="{403D4494-EB6C-4982-BD50-F7F785E5890D}"/>
              </a:ext>
            </a:extLst>
          </p:cNvPr>
          <p:cNvSpPr/>
          <p:nvPr/>
        </p:nvSpPr>
        <p:spPr>
          <a:xfrm>
            <a:off x="3755426" y="2673865"/>
            <a:ext cx="533410" cy="462857"/>
          </a:xfrm>
          <a:prstGeom prst="rect">
            <a:avLst/>
          </a:prstGeom>
          <a:solidFill>
            <a:schemeClr val="accent2"/>
          </a:solidFill>
          <a:ln>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N’s</a:t>
            </a:r>
          </a:p>
        </p:txBody>
      </p:sp>
      <p:sp>
        <p:nvSpPr>
          <p:cNvPr id="10" name="Rectangle 9">
            <a:extLst>
              <a:ext uri="{FF2B5EF4-FFF2-40B4-BE49-F238E27FC236}">
                <a16:creationId xmlns:a16="http://schemas.microsoft.com/office/drawing/2014/main" id="{206A6F49-ED32-47B9-9F17-041A31DBA6F7}"/>
              </a:ext>
            </a:extLst>
          </p:cNvPr>
          <p:cNvSpPr/>
          <p:nvPr/>
        </p:nvSpPr>
        <p:spPr>
          <a:xfrm>
            <a:off x="2883891" y="2670465"/>
            <a:ext cx="815769" cy="451798"/>
          </a:xfrm>
          <a:prstGeom prst="rect">
            <a:avLst/>
          </a:prstGeom>
          <a:solidFill>
            <a:schemeClr val="accent6">
              <a:lumMod val="60000"/>
              <a:lumOff val="40000"/>
            </a:schemeClr>
          </a:solidFill>
          <a:ln>
            <a:solidFill>
              <a:schemeClr val="accent6">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a:ea typeface="+mn-ea"/>
                <a:cs typeface="+mn-cs"/>
              </a:rPr>
              <a:t>Linker</a:t>
            </a:r>
          </a:p>
        </p:txBody>
      </p:sp>
      <p:sp>
        <p:nvSpPr>
          <p:cNvPr id="11" name="Rectangle 10">
            <a:extLst>
              <a:ext uri="{FF2B5EF4-FFF2-40B4-BE49-F238E27FC236}">
                <a16:creationId xmlns:a16="http://schemas.microsoft.com/office/drawing/2014/main" id="{76652A38-B17E-4928-8089-0AC0729B2BF9}"/>
              </a:ext>
            </a:extLst>
          </p:cNvPr>
          <p:cNvSpPr/>
          <p:nvPr/>
        </p:nvSpPr>
        <p:spPr>
          <a:xfrm>
            <a:off x="8418960" y="2671805"/>
            <a:ext cx="815769" cy="451798"/>
          </a:xfrm>
          <a:prstGeom prst="rect">
            <a:avLst/>
          </a:prstGeom>
          <a:solidFill>
            <a:schemeClr val="accent5">
              <a:lumMod val="60000"/>
              <a:lumOff val="40000"/>
            </a:schemeClr>
          </a:solidFill>
          <a:ln>
            <a:solidFill>
              <a:schemeClr val="accent5">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a:ea typeface="+mn-ea"/>
                <a:cs typeface="+mn-cs"/>
              </a:rPr>
              <a:t>Linker</a:t>
            </a:r>
          </a:p>
        </p:txBody>
      </p:sp>
      <p:sp>
        <p:nvSpPr>
          <p:cNvPr id="12" name="Rectangle 11">
            <a:extLst>
              <a:ext uri="{FF2B5EF4-FFF2-40B4-BE49-F238E27FC236}">
                <a16:creationId xmlns:a16="http://schemas.microsoft.com/office/drawing/2014/main" id="{1E18F155-1FEF-47E5-928B-EF11F508CB0A}"/>
              </a:ext>
            </a:extLst>
          </p:cNvPr>
          <p:cNvSpPr/>
          <p:nvPr/>
        </p:nvSpPr>
        <p:spPr>
          <a:xfrm>
            <a:off x="2438580" y="3184345"/>
            <a:ext cx="431504" cy="406177"/>
          </a:xfrm>
          <a:prstGeom prst="rect">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a:ea typeface="+mn-ea"/>
                <a:cs typeface="+mn-cs"/>
              </a:rPr>
              <a:t>BC</a:t>
            </a:r>
          </a:p>
        </p:txBody>
      </p:sp>
      <p:sp>
        <p:nvSpPr>
          <p:cNvPr id="13" name="Rectangle 12">
            <a:extLst>
              <a:ext uri="{FF2B5EF4-FFF2-40B4-BE49-F238E27FC236}">
                <a16:creationId xmlns:a16="http://schemas.microsoft.com/office/drawing/2014/main" id="{1C83A7B6-CA86-4665-80A9-50F9CBA9B023}"/>
              </a:ext>
            </a:extLst>
          </p:cNvPr>
          <p:cNvSpPr/>
          <p:nvPr/>
        </p:nvSpPr>
        <p:spPr>
          <a:xfrm>
            <a:off x="7806461" y="2681901"/>
            <a:ext cx="533410" cy="462857"/>
          </a:xfrm>
          <a:prstGeom prst="rect">
            <a:avLst/>
          </a:prstGeom>
          <a:solidFill>
            <a:schemeClr val="accent2"/>
          </a:solidFill>
          <a:ln>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N’s</a:t>
            </a:r>
          </a:p>
        </p:txBody>
      </p:sp>
      <p:sp>
        <p:nvSpPr>
          <p:cNvPr id="14" name="Rectangle 13">
            <a:extLst>
              <a:ext uri="{FF2B5EF4-FFF2-40B4-BE49-F238E27FC236}">
                <a16:creationId xmlns:a16="http://schemas.microsoft.com/office/drawing/2014/main" id="{F04A4D87-5687-4C2C-8DD6-EE29FB252137}"/>
              </a:ext>
            </a:extLst>
          </p:cNvPr>
          <p:cNvSpPr/>
          <p:nvPr/>
        </p:nvSpPr>
        <p:spPr>
          <a:xfrm>
            <a:off x="2893411" y="3165769"/>
            <a:ext cx="815769" cy="451798"/>
          </a:xfrm>
          <a:prstGeom prst="rect">
            <a:avLst/>
          </a:prstGeom>
          <a:solidFill>
            <a:schemeClr val="accent6">
              <a:lumMod val="60000"/>
              <a:lumOff val="40000"/>
            </a:schemeClr>
          </a:solidFill>
          <a:ln>
            <a:solidFill>
              <a:schemeClr val="accent6">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a:ea typeface="+mn-ea"/>
                <a:cs typeface="+mn-cs"/>
              </a:rPr>
              <a:t>Linker</a:t>
            </a:r>
          </a:p>
        </p:txBody>
      </p:sp>
      <p:sp>
        <p:nvSpPr>
          <p:cNvPr id="15" name="Rectangle 14">
            <a:extLst>
              <a:ext uri="{FF2B5EF4-FFF2-40B4-BE49-F238E27FC236}">
                <a16:creationId xmlns:a16="http://schemas.microsoft.com/office/drawing/2014/main" id="{DE9FC97B-751B-4CB6-80B8-C31D03B1716E}"/>
              </a:ext>
            </a:extLst>
          </p:cNvPr>
          <p:cNvSpPr/>
          <p:nvPr/>
        </p:nvSpPr>
        <p:spPr>
          <a:xfrm>
            <a:off x="8428480" y="3167109"/>
            <a:ext cx="815769" cy="451798"/>
          </a:xfrm>
          <a:prstGeom prst="rect">
            <a:avLst/>
          </a:prstGeom>
          <a:solidFill>
            <a:schemeClr val="accent5">
              <a:lumMod val="60000"/>
              <a:lumOff val="40000"/>
            </a:schemeClr>
          </a:solidFill>
          <a:ln>
            <a:solidFill>
              <a:schemeClr val="accent5">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a:ea typeface="+mn-ea"/>
                <a:cs typeface="+mn-cs"/>
              </a:rPr>
              <a:t>Linker</a:t>
            </a:r>
          </a:p>
        </p:txBody>
      </p:sp>
      <p:sp>
        <p:nvSpPr>
          <p:cNvPr id="16" name="Rectangle 15">
            <a:extLst>
              <a:ext uri="{FF2B5EF4-FFF2-40B4-BE49-F238E27FC236}">
                <a16:creationId xmlns:a16="http://schemas.microsoft.com/office/drawing/2014/main" id="{4D604D3C-34FF-488E-9B10-7305642B85C1}"/>
              </a:ext>
            </a:extLst>
          </p:cNvPr>
          <p:cNvSpPr/>
          <p:nvPr/>
        </p:nvSpPr>
        <p:spPr>
          <a:xfrm>
            <a:off x="9267574" y="3182815"/>
            <a:ext cx="431504" cy="406177"/>
          </a:xfrm>
          <a:prstGeom prst="rect">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a:ea typeface="+mn-ea"/>
                <a:cs typeface="+mn-cs"/>
              </a:rPr>
              <a:t>BC</a:t>
            </a:r>
          </a:p>
        </p:txBody>
      </p:sp>
      <p:sp>
        <p:nvSpPr>
          <p:cNvPr id="4" name="TextBox 3">
            <a:extLst>
              <a:ext uri="{FF2B5EF4-FFF2-40B4-BE49-F238E27FC236}">
                <a16:creationId xmlns:a16="http://schemas.microsoft.com/office/drawing/2014/main" id="{541D3749-89BB-455E-AB79-1816A0211FF9}"/>
              </a:ext>
            </a:extLst>
          </p:cNvPr>
          <p:cNvSpPr txBox="1"/>
          <p:nvPr/>
        </p:nvSpPr>
        <p:spPr>
          <a:xfrm>
            <a:off x="4921233" y="1867681"/>
            <a:ext cx="2326115" cy="747580"/>
          </a:xfrm>
          <a:prstGeom prst="rect">
            <a:avLst/>
          </a:prstGeom>
          <a:solidFill>
            <a:srgbClr val="00B050">
              <a:alpha val="82000"/>
            </a:srgbClr>
          </a:solidFill>
        </p:spPr>
        <p:txBody>
          <a:bodyPr wrap="square" rtlCol="0">
            <a:spAutoFit/>
          </a:bodyPr>
          <a:lstStyle/>
          <a:p>
            <a:endParaRPr lang="en-US" dirty="0"/>
          </a:p>
        </p:txBody>
      </p:sp>
    </p:spTree>
    <p:extLst>
      <p:ext uri="{BB962C8B-B14F-4D97-AF65-F5344CB8AC3E}">
        <p14:creationId xmlns:p14="http://schemas.microsoft.com/office/powerpoint/2010/main" val="3492468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hidden"/>
                                      </p:to>
                                    </p:set>
                                  </p:childTnLst>
                                </p:cTn>
                              </p:par>
                              <p:par>
                                <p:cTn id="21" presetID="1" presetClass="exit"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3" grpId="0" animBg="1"/>
      <p:bldP spid="14" grpId="0" animBg="1"/>
      <p:bldP spid="15" grpId="0" animBg="1"/>
      <p:bldP spid="1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415384-F1D6-4CF2-BA11-F4B545C8FC9E}"/>
              </a:ext>
            </a:extLst>
          </p:cNvPr>
          <p:cNvSpPr>
            <a:spLocks noGrp="1"/>
          </p:cNvSpPr>
          <p:nvPr>
            <p:ph type="title"/>
          </p:nvPr>
        </p:nvSpPr>
        <p:spPr/>
        <p:txBody>
          <a:bodyPr/>
          <a:lstStyle/>
          <a:p>
            <a:r>
              <a:rPr lang="en-US" dirty="0">
                <a:solidFill>
                  <a:srgbClr val="FFC000"/>
                </a:solidFill>
              </a:rPr>
              <a:t>Dada2! Machine learning error rates</a:t>
            </a:r>
            <a:endParaRPr lang="en-US" dirty="0"/>
          </a:p>
        </p:txBody>
      </p:sp>
      <p:sp>
        <p:nvSpPr>
          <p:cNvPr id="5" name="Content Placeholder 4">
            <a:extLst>
              <a:ext uri="{FF2B5EF4-FFF2-40B4-BE49-F238E27FC236}">
                <a16:creationId xmlns:a16="http://schemas.microsoft.com/office/drawing/2014/main" id="{3D744C73-9052-4AE8-A42B-92E453B62AF4}"/>
              </a:ext>
            </a:extLst>
          </p:cNvPr>
          <p:cNvSpPr>
            <a:spLocks noGrp="1"/>
          </p:cNvSpPr>
          <p:nvPr>
            <p:ph idx="1"/>
          </p:nvPr>
        </p:nvSpPr>
        <p:spPr/>
        <p:txBody>
          <a:bodyPr/>
          <a:lstStyle/>
          <a:p>
            <a:endParaRPr lang="en-US"/>
          </a:p>
        </p:txBody>
      </p:sp>
      <p:pic>
        <p:nvPicPr>
          <p:cNvPr id="6" name="Picture 5">
            <a:extLst>
              <a:ext uri="{FF2B5EF4-FFF2-40B4-BE49-F238E27FC236}">
                <a16:creationId xmlns:a16="http://schemas.microsoft.com/office/drawing/2014/main" id="{4C002ECB-6D16-4C0A-9CD0-BEDCD1CD98DB}"/>
              </a:ext>
            </a:extLst>
          </p:cNvPr>
          <p:cNvPicPr>
            <a:picLocks noChangeAspect="1"/>
          </p:cNvPicPr>
          <p:nvPr/>
        </p:nvPicPr>
        <p:blipFill>
          <a:blip r:embed="rId3"/>
          <a:stretch>
            <a:fillRect/>
          </a:stretch>
        </p:blipFill>
        <p:spPr>
          <a:xfrm>
            <a:off x="2600429" y="1814513"/>
            <a:ext cx="6629400" cy="4362450"/>
          </a:xfrm>
          <a:prstGeom prst="rect">
            <a:avLst/>
          </a:prstGeom>
        </p:spPr>
      </p:pic>
    </p:spTree>
    <p:extLst>
      <p:ext uri="{BB962C8B-B14F-4D97-AF65-F5344CB8AC3E}">
        <p14:creationId xmlns:p14="http://schemas.microsoft.com/office/powerpoint/2010/main" val="42333855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415384-F1D6-4CF2-BA11-F4B545C8FC9E}"/>
              </a:ext>
            </a:extLst>
          </p:cNvPr>
          <p:cNvSpPr>
            <a:spLocks noGrp="1"/>
          </p:cNvSpPr>
          <p:nvPr>
            <p:ph type="title"/>
          </p:nvPr>
        </p:nvSpPr>
        <p:spPr/>
        <p:txBody>
          <a:bodyPr/>
          <a:lstStyle/>
          <a:p>
            <a:r>
              <a:rPr lang="en-US" dirty="0">
                <a:solidFill>
                  <a:srgbClr val="FFC000"/>
                </a:solidFill>
              </a:rPr>
              <a:t>Dada2! OTUs vs ASVs</a:t>
            </a:r>
            <a:endParaRPr lang="en-US" dirty="0"/>
          </a:p>
        </p:txBody>
      </p:sp>
      <p:sp>
        <p:nvSpPr>
          <p:cNvPr id="4" name="Rectangle 3">
            <a:extLst>
              <a:ext uri="{FF2B5EF4-FFF2-40B4-BE49-F238E27FC236}">
                <a16:creationId xmlns:a16="http://schemas.microsoft.com/office/drawing/2014/main" id="{2430BB56-2428-46F8-9E3E-9453F406269A}"/>
              </a:ext>
            </a:extLst>
          </p:cNvPr>
          <p:cNvSpPr/>
          <p:nvPr/>
        </p:nvSpPr>
        <p:spPr>
          <a:xfrm>
            <a:off x="838200" y="2007260"/>
            <a:ext cx="5472165" cy="372681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 name="Content Placeholder 2">
            <a:extLst>
              <a:ext uri="{FF2B5EF4-FFF2-40B4-BE49-F238E27FC236}">
                <a16:creationId xmlns:a16="http://schemas.microsoft.com/office/drawing/2014/main" id="{14843EE1-46FC-4646-90D2-13C97EC3B0C3}"/>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867505" y="2007260"/>
            <a:ext cx="5352426" cy="3726810"/>
          </a:xfrm>
          <a:prstGeom prst="rect">
            <a:avLst/>
          </a:prstGeom>
        </p:spPr>
      </p:pic>
    </p:spTree>
    <p:extLst>
      <p:ext uri="{BB962C8B-B14F-4D97-AF65-F5344CB8AC3E}">
        <p14:creationId xmlns:p14="http://schemas.microsoft.com/office/powerpoint/2010/main" val="8068004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3716</TotalTime>
  <Words>1181</Words>
  <Application>Microsoft Office PowerPoint</Application>
  <PresentationFormat>Widescreen</PresentationFormat>
  <Paragraphs>128</Paragraphs>
  <Slides>26</Slides>
  <Notes>21</Notes>
  <HiddenSlides>0</HiddenSlides>
  <MMClips>0</MMClips>
  <ScaleCrop>false</ScaleCrop>
  <HeadingPairs>
    <vt:vector size="6" baseType="variant">
      <vt:variant>
        <vt:lpstr>Fonts Used</vt:lpstr>
      </vt:variant>
      <vt:variant>
        <vt:i4>5</vt:i4>
      </vt:variant>
      <vt:variant>
        <vt:lpstr>Theme</vt:lpstr>
      </vt:variant>
      <vt:variant>
        <vt:i4>3</vt:i4>
      </vt:variant>
      <vt:variant>
        <vt:lpstr>Slide Titles</vt:lpstr>
      </vt:variant>
      <vt:variant>
        <vt:i4>26</vt:i4>
      </vt:variant>
    </vt:vector>
  </HeadingPairs>
  <TitlesOfParts>
    <vt:vector size="34" baseType="lpstr">
      <vt:lpstr>Arial</vt:lpstr>
      <vt:lpstr>Calibri</vt:lpstr>
      <vt:lpstr>Calibri Light</vt:lpstr>
      <vt:lpstr>Lato</vt:lpstr>
      <vt:lpstr>Lucida Sans</vt:lpstr>
      <vt:lpstr>Office Theme</vt:lpstr>
      <vt:lpstr>1_Office Theme</vt:lpstr>
      <vt:lpstr>2_Office Theme</vt:lpstr>
      <vt:lpstr>Bioinformatics Pipeline Overview</vt:lpstr>
      <vt:lpstr>Illumina fastq file format </vt:lpstr>
      <vt:lpstr>PowerPoint Presentation</vt:lpstr>
      <vt:lpstr>Dada2!</vt:lpstr>
      <vt:lpstr>Inspect quality profiles and trim reads</vt:lpstr>
      <vt:lpstr>Remove primers</vt:lpstr>
      <vt:lpstr>Remove primers</vt:lpstr>
      <vt:lpstr>Dada2! Machine learning error rates</vt:lpstr>
      <vt:lpstr>Dada2! OTUs vs ASVs</vt:lpstr>
      <vt:lpstr>Dada2! OTUs vs ASVs</vt:lpstr>
      <vt:lpstr>Dada2! OTUs vs ASVs</vt:lpstr>
      <vt:lpstr>Dada2! Generates consensus sequences for ASVs</vt:lpstr>
      <vt:lpstr>PowerPoint Presentation</vt:lpstr>
      <vt:lpstr>PowerPoint Presentation</vt:lpstr>
      <vt:lpstr>PowerPoint Presentation</vt:lpstr>
      <vt:lpstr>Removing Chimeras</vt:lpstr>
      <vt:lpstr>Removing Chimeras</vt:lpstr>
      <vt:lpstr>Assign taxonomy</vt:lpstr>
      <vt:lpstr>Remove contaminants (will be skipping in WS) </vt:lpstr>
      <vt:lpstr>Lulu clustering (ITS2 only: reduces taxonomic redundancy)</vt:lpstr>
      <vt:lpstr>Rarefying* CONTROVERSIAL</vt:lpstr>
      <vt:lpstr>Rarefying* CONTROVERSIAL</vt:lpstr>
      <vt:lpstr>Rarefying* CONTROVERSIAL</vt:lpstr>
      <vt:lpstr>Rarefying* CONTROVERSIAL</vt:lpstr>
      <vt:lpstr>Trimming low abundance ASVs and removing outlier samples</vt:lpstr>
      <vt:lpstr>Overview</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Bioinformatics Pipeline Overview</dc:title>
  <dc:creator>Lucas Fifer</dc:creator>
  <cp:lastModifiedBy>Lucas Fifer</cp:lastModifiedBy>
  <cp:revision>11</cp:revision>
  <dcterms:created xsi:type="dcterms:W3CDTF">2021-07-31T14:55:44Z</dcterms:created>
  <dcterms:modified xsi:type="dcterms:W3CDTF">2021-08-22T23:18:58Z</dcterms:modified>
</cp:coreProperties>
</file>